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308" r:id="rId2"/>
    <p:sldId id="321" r:id="rId3"/>
    <p:sldId id="323" r:id="rId4"/>
    <p:sldId id="332" r:id="rId5"/>
    <p:sldId id="324" r:id="rId6"/>
    <p:sldId id="340" r:id="rId7"/>
    <p:sldId id="326" r:id="rId8"/>
    <p:sldId id="325" r:id="rId9"/>
    <p:sldId id="336" r:id="rId10"/>
    <p:sldId id="329" r:id="rId11"/>
    <p:sldId id="31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ita Jurkonienė" initials="SJ" lastIdx="2" clrIdx="0">
    <p:extLst>
      <p:ext uri="{19B8F6BF-5375-455C-9EA6-DF929625EA0E}">
        <p15:presenceInfo xmlns:p15="http://schemas.microsoft.com/office/powerpoint/2012/main" userId="S::sigita.jurkoniene@gamtc.lt::26f8b315-d1ce-4b55-b84d-02e4b882b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87A"/>
    <a:srgbClr val="23B092"/>
    <a:srgbClr val="52BCC2"/>
    <a:srgbClr val="B5FF6B"/>
    <a:srgbClr val="059972"/>
    <a:srgbClr val="A061B5"/>
    <a:srgbClr val="82B658"/>
    <a:srgbClr val="D0D544"/>
    <a:srgbClr val="E2F0D9"/>
    <a:srgbClr val="FFE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770C6-FE62-D84B-9B63-AC7D75D524D4}" v="160" dt="2023-11-21T12:38:06.348"/>
    <p1510:client id="{5E04A7EB-E56E-FF49-A605-19B884329A7B}" v="1" dt="2023-11-21T13:57:18.657"/>
    <p1510:client id="{7D5A6557-79B5-1040-9AD1-D6C2C5497F68}" v="1" dt="2023-11-21T12:46:01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/>
    <p:restoredTop sz="80047"/>
  </p:normalViewPr>
  <p:slideViewPr>
    <p:cSldViewPr snapToGrid="0" snapToObjects="1">
      <p:cViewPr varScale="1">
        <p:scale>
          <a:sx n="87" d="100"/>
          <a:sy n="87" d="100"/>
        </p:scale>
        <p:origin x="148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utvydas Žalnierius" userId="6cf511aa3092bcd9" providerId="LiveId" clId="{7D5A6557-79B5-1040-9AD1-D6C2C5497F68}"/>
    <pc:docChg chg="undo custSel modSld">
      <pc:chgData name="Tautvydas Žalnierius" userId="6cf511aa3092bcd9" providerId="LiveId" clId="{7D5A6557-79B5-1040-9AD1-D6C2C5497F68}" dt="2023-11-21T13:55:45.977" v="88" actId="1076"/>
      <pc:docMkLst>
        <pc:docMk/>
      </pc:docMkLst>
      <pc:sldChg chg="addSp delSp modSp mod">
        <pc:chgData name="Tautvydas Žalnierius" userId="6cf511aa3092bcd9" providerId="LiveId" clId="{7D5A6557-79B5-1040-9AD1-D6C2C5497F68}" dt="2023-11-21T12:46:14.635" v="73" actId="404"/>
        <pc:sldMkLst>
          <pc:docMk/>
          <pc:sldMk cId="1015701946" sldId="308"/>
        </pc:sldMkLst>
        <pc:spChg chg="del">
          <ac:chgData name="Tautvydas Žalnierius" userId="6cf511aa3092bcd9" providerId="LiveId" clId="{7D5A6557-79B5-1040-9AD1-D6C2C5497F68}" dt="2023-11-21T12:46:01.100" v="71" actId="478"/>
          <ac:spMkLst>
            <pc:docMk/>
            <pc:sldMk cId="1015701946" sldId="308"/>
            <ac:spMk id="2" creationId="{D6FCE558-BD85-51C5-63C6-AB74AE59C165}"/>
          </ac:spMkLst>
        </pc:spChg>
        <pc:spChg chg="add mod">
          <ac:chgData name="Tautvydas Žalnierius" userId="6cf511aa3092bcd9" providerId="LiveId" clId="{7D5A6557-79B5-1040-9AD1-D6C2C5497F68}" dt="2023-11-21T12:46:14.635" v="73" actId="404"/>
          <ac:spMkLst>
            <pc:docMk/>
            <pc:sldMk cId="1015701946" sldId="308"/>
            <ac:spMk id="3" creationId="{8F8A61AB-E095-9810-14FE-710D351FE209}"/>
          </ac:spMkLst>
        </pc:spChg>
      </pc:sldChg>
      <pc:sldChg chg="modNotesTx">
        <pc:chgData name="Tautvydas Žalnierius" userId="6cf511aa3092bcd9" providerId="LiveId" clId="{7D5A6557-79B5-1040-9AD1-D6C2C5497F68}" dt="2023-11-21T12:39:58.563" v="0" actId="20577"/>
        <pc:sldMkLst>
          <pc:docMk/>
          <pc:sldMk cId="3800302429" sldId="321"/>
        </pc:sldMkLst>
      </pc:sldChg>
      <pc:sldChg chg="modNotesTx">
        <pc:chgData name="Tautvydas Žalnierius" userId="6cf511aa3092bcd9" providerId="LiveId" clId="{7D5A6557-79B5-1040-9AD1-D6C2C5497F68}" dt="2023-11-21T12:40:02.136" v="1" actId="20577"/>
        <pc:sldMkLst>
          <pc:docMk/>
          <pc:sldMk cId="3582874120" sldId="323"/>
        </pc:sldMkLst>
      </pc:sldChg>
      <pc:sldChg chg="modNotesTx">
        <pc:chgData name="Tautvydas Žalnierius" userId="6cf511aa3092bcd9" providerId="LiveId" clId="{7D5A6557-79B5-1040-9AD1-D6C2C5497F68}" dt="2023-11-21T12:40:08.173" v="3" actId="20577"/>
        <pc:sldMkLst>
          <pc:docMk/>
          <pc:sldMk cId="2939839671" sldId="324"/>
        </pc:sldMkLst>
      </pc:sldChg>
      <pc:sldChg chg="modNotesTx">
        <pc:chgData name="Tautvydas Žalnierius" userId="6cf511aa3092bcd9" providerId="LiveId" clId="{7D5A6557-79B5-1040-9AD1-D6C2C5497F68}" dt="2023-11-21T12:40:19.859" v="6" actId="20577"/>
        <pc:sldMkLst>
          <pc:docMk/>
          <pc:sldMk cId="2666335164" sldId="325"/>
        </pc:sldMkLst>
      </pc:sldChg>
      <pc:sldChg chg="modNotesTx">
        <pc:chgData name="Tautvydas Žalnierius" userId="6cf511aa3092bcd9" providerId="LiveId" clId="{7D5A6557-79B5-1040-9AD1-D6C2C5497F68}" dt="2023-11-21T12:40:15.726" v="5" actId="20577"/>
        <pc:sldMkLst>
          <pc:docMk/>
          <pc:sldMk cId="1907701695" sldId="326"/>
        </pc:sldMkLst>
      </pc:sldChg>
      <pc:sldChg chg="modSp mod modNotesTx">
        <pc:chgData name="Tautvydas Žalnierius" userId="6cf511aa3092bcd9" providerId="LiveId" clId="{7D5A6557-79B5-1040-9AD1-D6C2C5497F68}" dt="2023-11-21T13:48:34.452" v="82" actId="20577"/>
        <pc:sldMkLst>
          <pc:docMk/>
          <pc:sldMk cId="439776720" sldId="329"/>
        </pc:sldMkLst>
        <pc:spChg chg="mod">
          <ac:chgData name="Tautvydas Žalnierius" userId="6cf511aa3092bcd9" providerId="LiveId" clId="{7D5A6557-79B5-1040-9AD1-D6C2C5497F68}" dt="2023-11-21T13:48:34.452" v="82" actId="20577"/>
          <ac:spMkLst>
            <pc:docMk/>
            <pc:sldMk cId="439776720" sldId="329"/>
            <ac:spMk id="6" creationId="{A48D7ADE-12DB-A967-88B5-DCA41A31D03F}"/>
          </ac:spMkLst>
        </pc:spChg>
      </pc:sldChg>
      <pc:sldChg chg="modSp mod modNotesTx">
        <pc:chgData name="Tautvydas Žalnierius" userId="6cf511aa3092bcd9" providerId="LiveId" clId="{7D5A6557-79B5-1040-9AD1-D6C2C5497F68}" dt="2023-11-21T13:55:45.977" v="88" actId="1076"/>
        <pc:sldMkLst>
          <pc:docMk/>
          <pc:sldMk cId="1234258301" sldId="332"/>
        </pc:sldMkLst>
        <pc:spChg chg="mod">
          <ac:chgData name="Tautvydas Žalnierius" userId="6cf511aa3092bcd9" providerId="LiveId" clId="{7D5A6557-79B5-1040-9AD1-D6C2C5497F68}" dt="2023-11-21T13:55:45.977" v="88" actId="1076"/>
          <ac:spMkLst>
            <pc:docMk/>
            <pc:sldMk cId="1234258301" sldId="332"/>
            <ac:spMk id="6" creationId="{3D5423B9-3253-CDAD-A7D8-AB24B5352C9C}"/>
          </ac:spMkLst>
        </pc:spChg>
        <pc:grpChg chg="mod">
          <ac:chgData name="Tautvydas Žalnierius" userId="6cf511aa3092bcd9" providerId="LiveId" clId="{7D5A6557-79B5-1040-9AD1-D6C2C5497F68}" dt="2023-11-21T13:55:39.367" v="87" actId="1076"/>
          <ac:grpSpMkLst>
            <pc:docMk/>
            <pc:sldMk cId="1234258301" sldId="332"/>
            <ac:grpSpMk id="25" creationId="{76E431AC-F22C-CD97-DC86-25F6234BE3F9}"/>
          </ac:grpSpMkLst>
        </pc:grpChg>
      </pc:sldChg>
      <pc:sldChg chg="modNotesTx">
        <pc:chgData name="Tautvydas Žalnierius" userId="6cf511aa3092bcd9" providerId="LiveId" clId="{7D5A6557-79B5-1040-9AD1-D6C2C5497F68}" dt="2023-11-21T12:40:24.080" v="7" actId="20577"/>
        <pc:sldMkLst>
          <pc:docMk/>
          <pc:sldMk cId="3573681556" sldId="336"/>
        </pc:sldMkLst>
      </pc:sldChg>
      <pc:sldChg chg="modNotesTx">
        <pc:chgData name="Tautvydas Žalnierius" userId="6cf511aa3092bcd9" providerId="LiveId" clId="{7D5A6557-79B5-1040-9AD1-D6C2C5497F68}" dt="2023-11-21T12:40:11.535" v="4" actId="20577"/>
        <pc:sldMkLst>
          <pc:docMk/>
          <pc:sldMk cId="1446093370" sldId="340"/>
        </pc:sldMkLst>
      </pc:sldChg>
    </pc:docChg>
  </pc:docChgLst>
  <pc:docChgLst>
    <pc:chgData name="Tautvydas Žalnierius" userId="6cf511aa3092bcd9" providerId="LiveId" clId="{CFBB84DA-5D89-BF45-B130-6BEEAF52FFF6}"/>
    <pc:docChg chg="undo custSel addSld delSld modSld sldOrd modMainMaster">
      <pc:chgData name="Tautvydas Žalnierius" userId="6cf511aa3092bcd9" providerId="LiveId" clId="{CFBB84DA-5D89-BF45-B130-6BEEAF52FFF6}" dt="2023-09-27T05:23:29.588" v="3407" actId="1076"/>
      <pc:docMkLst>
        <pc:docMk/>
      </pc:docMkLst>
      <pc:sldChg chg="addSp delSp modSp add del mod">
        <pc:chgData name="Tautvydas Žalnierius" userId="6cf511aa3092bcd9" providerId="LiveId" clId="{CFBB84DA-5D89-BF45-B130-6BEEAF52FFF6}" dt="2023-09-26T14:03:31.815" v="2010" actId="2696"/>
        <pc:sldMkLst>
          <pc:docMk/>
          <pc:sldMk cId="3265696039" sldId="276"/>
        </pc:sldMkLst>
        <pc:spChg chg="del mod">
          <ac:chgData name="Tautvydas Žalnierius" userId="6cf511aa3092bcd9" providerId="LiveId" clId="{CFBB84DA-5D89-BF45-B130-6BEEAF52FFF6}" dt="2023-09-26T14:01:21.241" v="1985" actId="478"/>
          <ac:spMkLst>
            <pc:docMk/>
            <pc:sldMk cId="3265696039" sldId="276"/>
            <ac:spMk id="2" creationId="{670C4DF3-032D-3EAB-6AE8-7C9B62BEDEE5}"/>
          </ac:spMkLst>
        </pc:spChg>
        <pc:spChg chg="add mod">
          <ac:chgData name="Tautvydas Žalnierius" userId="6cf511aa3092bcd9" providerId="LiveId" clId="{CFBB84DA-5D89-BF45-B130-6BEEAF52FFF6}" dt="2023-09-26T14:01:33.127" v="1990" actId="1076"/>
          <ac:spMkLst>
            <pc:docMk/>
            <pc:sldMk cId="3265696039" sldId="276"/>
            <ac:spMk id="3" creationId="{1376EFC4-0CA7-0560-843D-990A365C28DF}"/>
          </ac:spMkLst>
        </pc:spChg>
        <pc:spChg chg="mod topLvl">
          <ac:chgData name="Tautvydas Žalnierius" userId="6cf511aa3092bcd9" providerId="LiveId" clId="{CFBB84DA-5D89-BF45-B130-6BEEAF52FFF6}" dt="2023-09-26T14:02:53.330" v="2006" actId="207"/>
          <ac:spMkLst>
            <pc:docMk/>
            <pc:sldMk cId="3265696039" sldId="276"/>
            <ac:spMk id="8" creationId="{07898B5F-72B6-6E09-9BB9-A764C4055D6A}"/>
          </ac:spMkLst>
        </pc:spChg>
        <pc:spChg chg="mod topLvl">
          <ac:chgData name="Tautvydas Žalnierius" userId="6cf511aa3092bcd9" providerId="LiveId" clId="{CFBB84DA-5D89-BF45-B130-6BEEAF52FFF6}" dt="2023-09-26T14:03:00.991" v="2008" actId="207"/>
          <ac:spMkLst>
            <pc:docMk/>
            <pc:sldMk cId="3265696039" sldId="276"/>
            <ac:spMk id="10" creationId="{BEFC7B04-2EDB-BF05-5AF1-245FFE63FE55}"/>
          </ac:spMkLst>
        </pc:spChg>
        <pc:grpChg chg="add del mod">
          <ac:chgData name="Tautvydas Žalnierius" userId="6cf511aa3092bcd9" providerId="LiveId" clId="{CFBB84DA-5D89-BF45-B130-6BEEAF52FFF6}" dt="2023-09-26T14:02:00.187" v="1996" actId="165"/>
          <ac:grpSpMkLst>
            <pc:docMk/>
            <pc:sldMk cId="3265696039" sldId="276"/>
            <ac:grpSpMk id="13" creationId="{327AE4C4-CEBB-DCB3-F15A-77851373DDA0}"/>
          </ac:grpSpMkLst>
        </pc:grpChg>
        <pc:picChg chg="del mod">
          <ac:chgData name="Tautvydas Žalnierius" userId="6cf511aa3092bcd9" providerId="LiveId" clId="{CFBB84DA-5D89-BF45-B130-6BEEAF52FFF6}" dt="2023-09-26T14:01:41.817" v="1992" actId="478"/>
          <ac:picMkLst>
            <pc:docMk/>
            <pc:sldMk cId="3265696039" sldId="276"/>
            <ac:picMk id="2050" creationId="{BD2C9358-52C0-6283-609E-E464C85B3ECA}"/>
          </ac:picMkLst>
        </pc:picChg>
        <pc:picChg chg="del">
          <ac:chgData name="Tautvydas Žalnierius" userId="6cf511aa3092bcd9" providerId="LiveId" clId="{CFBB84DA-5D89-BF45-B130-6BEEAF52FFF6}" dt="2023-09-26T14:01:39.926" v="1991" actId="478"/>
          <ac:picMkLst>
            <pc:docMk/>
            <pc:sldMk cId="3265696039" sldId="276"/>
            <ac:picMk id="2054" creationId="{F244771D-95B6-AC35-7BED-472C3DEDCC68}"/>
          </ac:picMkLst>
        </pc:picChg>
      </pc:sldChg>
      <pc:sldChg chg="addSp modSp mod">
        <pc:chgData name="Tautvydas Žalnierius" userId="6cf511aa3092bcd9" providerId="LiveId" clId="{CFBB84DA-5D89-BF45-B130-6BEEAF52FFF6}" dt="2023-09-26T10:32:50.884" v="15" actId="108"/>
        <pc:sldMkLst>
          <pc:docMk/>
          <pc:sldMk cId="1015701946" sldId="308"/>
        </pc:sldMkLst>
        <pc:spChg chg="add mod">
          <ac:chgData name="Tautvydas Žalnierius" userId="6cf511aa3092bcd9" providerId="LiveId" clId="{CFBB84DA-5D89-BF45-B130-6BEEAF52FFF6}" dt="2023-09-26T10:32:50.884" v="15" actId="108"/>
          <ac:spMkLst>
            <pc:docMk/>
            <pc:sldMk cId="1015701946" sldId="308"/>
            <ac:spMk id="2" creationId="{D6FCE558-BD85-51C5-63C6-AB74AE59C165}"/>
          </ac:spMkLst>
        </pc:spChg>
      </pc:sldChg>
      <pc:sldChg chg="addSp modSp">
        <pc:chgData name="Tautvydas Žalnierius" userId="6cf511aa3092bcd9" providerId="LiveId" clId="{CFBB84DA-5D89-BF45-B130-6BEEAF52FFF6}" dt="2023-09-26T14:03:24.012" v="2009"/>
        <pc:sldMkLst>
          <pc:docMk/>
          <pc:sldMk cId="3501341512" sldId="311"/>
        </pc:sldMkLst>
        <pc:spChg chg="add mod">
          <ac:chgData name="Tautvydas Žalnierius" userId="6cf511aa3092bcd9" providerId="LiveId" clId="{CFBB84DA-5D89-BF45-B130-6BEEAF52FFF6}" dt="2023-09-26T14:03:24.012" v="2009"/>
          <ac:spMkLst>
            <pc:docMk/>
            <pc:sldMk cId="3501341512" sldId="311"/>
            <ac:spMk id="4" creationId="{9FD6BE5F-609D-D84D-C5CE-68AD25258515}"/>
          </ac:spMkLst>
        </pc:spChg>
        <pc:spChg chg="add mod">
          <ac:chgData name="Tautvydas Žalnierius" userId="6cf511aa3092bcd9" providerId="LiveId" clId="{CFBB84DA-5D89-BF45-B130-6BEEAF52FFF6}" dt="2023-09-26T14:03:24.012" v="2009"/>
          <ac:spMkLst>
            <pc:docMk/>
            <pc:sldMk cId="3501341512" sldId="311"/>
            <ac:spMk id="5" creationId="{E5673008-CD07-9EFA-E1C7-F048163A1634}"/>
          </ac:spMkLst>
        </pc:spChg>
        <pc:spChg chg="add mod">
          <ac:chgData name="Tautvydas Žalnierius" userId="6cf511aa3092bcd9" providerId="LiveId" clId="{CFBB84DA-5D89-BF45-B130-6BEEAF52FFF6}" dt="2023-09-26T14:03:24.012" v="2009"/>
          <ac:spMkLst>
            <pc:docMk/>
            <pc:sldMk cId="3501341512" sldId="311"/>
            <ac:spMk id="6" creationId="{6B5AB4D3-6471-02CB-3E8A-95ABA4DD9D3B}"/>
          </ac:spMkLst>
        </pc:spChg>
        <pc:spChg chg="add mod">
          <ac:chgData name="Tautvydas Žalnierius" userId="6cf511aa3092bcd9" providerId="LiveId" clId="{CFBB84DA-5D89-BF45-B130-6BEEAF52FFF6}" dt="2023-09-26T14:03:24.012" v="2009"/>
          <ac:spMkLst>
            <pc:docMk/>
            <pc:sldMk cId="3501341512" sldId="311"/>
            <ac:spMk id="7" creationId="{AFBC598D-266A-9BA9-1142-33B2304C3AF7}"/>
          </ac:spMkLst>
        </pc:spChg>
      </pc:sldChg>
      <pc:sldChg chg="delSp modSp mod modNotesTx">
        <pc:chgData name="Tautvydas Žalnierius" userId="6cf511aa3092bcd9" providerId="LiveId" clId="{CFBB84DA-5D89-BF45-B130-6BEEAF52FFF6}" dt="2023-09-27T05:01:43.878" v="3341" actId="20577"/>
        <pc:sldMkLst>
          <pc:docMk/>
          <pc:sldMk cId="3800302429" sldId="321"/>
        </pc:sldMkLst>
        <pc:spChg chg="mod">
          <ac:chgData name="Tautvydas Žalnierius" userId="6cf511aa3092bcd9" providerId="LiveId" clId="{CFBB84DA-5D89-BF45-B130-6BEEAF52FFF6}" dt="2023-09-26T10:35:23.508" v="24" actId="20577"/>
          <ac:spMkLst>
            <pc:docMk/>
            <pc:sldMk cId="3800302429" sldId="321"/>
            <ac:spMk id="4" creationId="{A90849CA-3A32-3123-89C4-3EE17FD1492D}"/>
          </ac:spMkLst>
        </pc:spChg>
        <pc:picChg chg="mod modCrop">
          <ac:chgData name="Tautvydas Žalnierius" userId="6cf511aa3092bcd9" providerId="LiveId" clId="{CFBB84DA-5D89-BF45-B130-6BEEAF52FFF6}" dt="2023-09-26T14:12:26.193" v="2033" actId="1076"/>
          <ac:picMkLst>
            <pc:docMk/>
            <pc:sldMk cId="3800302429" sldId="321"/>
            <ac:picMk id="12" creationId="{B0776DFC-52C4-2636-3846-70A9580FA9DA}"/>
          </ac:picMkLst>
        </pc:picChg>
        <pc:picChg chg="del">
          <ac:chgData name="Tautvydas Žalnierius" userId="6cf511aa3092bcd9" providerId="LiveId" clId="{CFBB84DA-5D89-BF45-B130-6BEEAF52FFF6}" dt="2023-09-26T14:12:05.453" v="2027" actId="478"/>
          <ac:picMkLst>
            <pc:docMk/>
            <pc:sldMk cId="3800302429" sldId="321"/>
            <ac:picMk id="13" creationId="{5811B375-704B-49E0-6ECE-73612EAC2A93}"/>
          </ac:picMkLst>
        </pc:picChg>
      </pc:sldChg>
      <pc:sldChg chg="addSp delSp modSp mod">
        <pc:chgData name="Tautvydas Žalnierius" userId="6cf511aa3092bcd9" providerId="LiveId" clId="{CFBB84DA-5D89-BF45-B130-6BEEAF52FFF6}" dt="2023-09-26T14:12:43.699" v="2036" actId="2711"/>
        <pc:sldMkLst>
          <pc:docMk/>
          <pc:sldMk cId="2423691192" sldId="322"/>
        </pc:sldMkLst>
        <pc:spChg chg="add mod">
          <ac:chgData name="Tautvydas Žalnierius" userId="6cf511aa3092bcd9" providerId="LiveId" clId="{CFBB84DA-5D89-BF45-B130-6BEEAF52FFF6}" dt="2023-09-26T14:12:43.699" v="2036" actId="2711"/>
          <ac:spMkLst>
            <pc:docMk/>
            <pc:sldMk cId="2423691192" sldId="322"/>
            <ac:spMk id="2" creationId="{E76B65D9-E487-0C28-3259-B388954B3118}"/>
          </ac:spMkLst>
        </pc:spChg>
        <pc:spChg chg="mod">
          <ac:chgData name="Tautvydas Žalnierius" userId="6cf511aa3092bcd9" providerId="LiveId" clId="{CFBB84DA-5D89-BF45-B130-6BEEAF52FFF6}" dt="2023-09-26T10:36:54.054" v="46" actId="20577"/>
          <ac:spMkLst>
            <pc:docMk/>
            <pc:sldMk cId="2423691192" sldId="322"/>
            <ac:spMk id="4" creationId="{1B6A6839-24F2-969F-A969-D92C8227857D}"/>
          </ac:spMkLst>
        </pc:spChg>
        <pc:spChg chg="del">
          <ac:chgData name="Tautvydas Žalnierius" userId="6cf511aa3092bcd9" providerId="LiveId" clId="{CFBB84DA-5D89-BF45-B130-6BEEAF52FFF6}" dt="2023-09-26T10:37:07.493" v="53" actId="478"/>
          <ac:spMkLst>
            <pc:docMk/>
            <pc:sldMk cId="2423691192" sldId="322"/>
            <ac:spMk id="5" creationId="{3ADC7075-5909-15F4-7A98-8BFC4B8BEAE1}"/>
          </ac:spMkLst>
        </pc:spChg>
        <pc:spChg chg="del">
          <ac:chgData name="Tautvydas Žalnierius" userId="6cf511aa3092bcd9" providerId="LiveId" clId="{CFBB84DA-5D89-BF45-B130-6BEEAF52FFF6}" dt="2023-09-26T10:37:15.050" v="60" actId="478"/>
          <ac:spMkLst>
            <pc:docMk/>
            <pc:sldMk cId="2423691192" sldId="322"/>
            <ac:spMk id="7" creationId="{7648FA90-DCA1-1606-5EF4-1818A23E57E1}"/>
          </ac:spMkLst>
        </pc:spChg>
        <pc:spChg chg="mod">
          <ac:chgData name="Tautvydas Žalnierius" userId="6cf511aa3092bcd9" providerId="LiveId" clId="{CFBB84DA-5D89-BF45-B130-6BEEAF52FFF6}" dt="2023-09-26T10:37:06.139" v="51" actId="20577"/>
          <ac:spMkLst>
            <pc:docMk/>
            <pc:sldMk cId="2423691192" sldId="322"/>
            <ac:spMk id="30" creationId="{259EC3F9-4EF5-934A-1E8C-85A186E635EB}"/>
          </ac:spMkLst>
        </pc:spChg>
        <pc:spChg chg="del">
          <ac:chgData name="Tautvydas Žalnierius" userId="6cf511aa3092bcd9" providerId="LiveId" clId="{CFBB84DA-5D89-BF45-B130-6BEEAF52FFF6}" dt="2023-09-26T10:37:05.541" v="50" actId="478"/>
          <ac:spMkLst>
            <pc:docMk/>
            <pc:sldMk cId="2423691192" sldId="322"/>
            <ac:spMk id="31" creationId="{BFCED6D5-A91C-BA79-F158-893402B912D5}"/>
          </ac:spMkLst>
        </pc:spChg>
        <pc:spChg chg="mod">
          <ac:chgData name="Tautvydas Žalnierius" userId="6cf511aa3092bcd9" providerId="LiveId" clId="{CFBB84DA-5D89-BF45-B130-6BEEAF52FFF6}" dt="2023-09-26T14:12:40.228" v="2035" actId="2711"/>
          <ac:spMkLst>
            <pc:docMk/>
            <pc:sldMk cId="2423691192" sldId="322"/>
            <ac:spMk id="32" creationId="{350476FC-23EA-7E4D-8B0E-980A6FEC0D09}"/>
          </ac:spMkLst>
        </pc:spChg>
        <pc:spChg chg="del">
          <ac:chgData name="Tautvydas Žalnierius" userId="6cf511aa3092bcd9" providerId="LiveId" clId="{CFBB84DA-5D89-BF45-B130-6BEEAF52FFF6}" dt="2023-09-26T10:37:12.765" v="59" actId="478"/>
          <ac:spMkLst>
            <pc:docMk/>
            <pc:sldMk cId="2423691192" sldId="322"/>
            <ac:spMk id="87" creationId="{5B334805-D32C-E758-664D-3AA19CBD0EE8}"/>
          </ac:spMkLst>
        </pc:spChg>
        <pc:grpChg chg="del">
          <ac:chgData name="Tautvydas Žalnierius" userId="6cf511aa3092bcd9" providerId="LiveId" clId="{CFBB84DA-5D89-BF45-B130-6BEEAF52FFF6}" dt="2023-09-26T10:37:01.909" v="48" actId="478"/>
          <ac:grpSpMkLst>
            <pc:docMk/>
            <pc:sldMk cId="2423691192" sldId="322"/>
            <ac:grpSpMk id="8" creationId="{A6BEC392-3FB7-D051-876C-11C658371169}"/>
          </ac:grpSpMkLst>
        </pc:grpChg>
        <pc:grpChg chg="del">
          <ac:chgData name="Tautvydas Žalnierius" userId="6cf511aa3092bcd9" providerId="LiveId" clId="{CFBB84DA-5D89-BF45-B130-6BEEAF52FFF6}" dt="2023-09-26T10:37:08.255" v="54" actId="478"/>
          <ac:grpSpMkLst>
            <pc:docMk/>
            <pc:sldMk cId="2423691192" sldId="322"/>
            <ac:grpSpMk id="13" creationId="{0D29ED14-6DBE-2FC0-8ABB-C27730952A11}"/>
          </ac:grpSpMkLst>
        </pc:grpChg>
        <pc:grpChg chg="del">
          <ac:chgData name="Tautvydas Žalnierius" userId="6cf511aa3092bcd9" providerId="LiveId" clId="{CFBB84DA-5D89-BF45-B130-6BEEAF52FFF6}" dt="2023-09-26T10:37:06.949" v="52" actId="478"/>
          <ac:grpSpMkLst>
            <pc:docMk/>
            <pc:sldMk cId="2423691192" sldId="322"/>
            <ac:grpSpMk id="25" creationId="{76E431AC-F22C-CD97-DC86-25F6234BE3F9}"/>
          </ac:grpSpMkLst>
        </pc:grpChg>
        <pc:grpChg chg="del">
          <ac:chgData name="Tautvydas Žalnierius" userId="6cf511aa3092bcd9" providerId="LiveId" clId="{CFBB84DA-5D89-BF45-B130-6BEEAF52FFF6}" dt="2023-09-26T10:37:04.338" v="49" actId="478"/>
          <ac:grpSpMkLst>
            <pc:docMk/>
            <pc:sldMk cId="2423691192" sldId="322"/>
            <ac:grpSpMk id="34" creationId="{483C1085-3B8C-27BE-8356-B7BA6002E8B9}"/>
          </ac:grpSpMkLst>
        </pc:grpChg>
        <pc:grpChg chg="del">
          <ac:chgData name="Tautvydas Žalnierius" userId="6cf511aa3092bcd9" providerId="LiveId" clId="{CFBB84DA-5D89-BF45-B130-6BEEAF52FFF6}" dt="2023-09-26T10:37:09.738" v="55" actId="478"/>
          <ac:grpSpMkLst>
            <pc:docMk/>
            <pc:sldMk cId="2423691192" sldId="322"/>
            <ac:grpSpMk id="52" creationId="{19515650-6CC5-307C-3138-13491D730221}"/>
          </ac:grpSpMkLst>
        </pc:grpChg>
        <pc:cxnChg chg="del">
          <ac:chgData name="Tautvydas Žalnierius" userId="6cf511aa3092bcd9" providerId="LiveId" clId="{CFBB84DA-5D89-BF45-B130-6BEEAF52FFF6}" dt="2023-09-26T10:37:16.117" v="61" actId="478"/>
          <ac:cxnSpMkLst>
            <pc:docMk/>
            <pc:sldMk cId="2423691192" sldId="322"/>
            <ac:cxnSpMk id="33" creationId="{19C14E18-3538-E1D2-92C1-7DFDBDBABBF2}"/>
          </ac:cxnSpMkLst>
        </pc:cxnChg>
        <pc:cxnChg chg="del">
          <ac:chgData name="Tautvydas Žalnierius" userId="6cf511aa3092bcd9" providerId="LiveId" clId="{CFBB84DA-5D89-BF45-B130-6BEEAF52FFF6}" dt="2023-09-26T10:37:01.046" v="47" actId="478"/>
          <ac:cxnSpMkLst>
            <pc:docMk/>
            <pc:sldMk cId="2423691192" sldId="322"/>
            <ac:cxnSpMk id="39" creationId="{C07D9D9B-19C9-E906-4A2C-3AE3368F0BF3}"/>
          </ac:cxnSpMkLst>
        </pc:cxnChg>
        <pc:cxnChg chg="mod">
          <ac:chgData name="Tautvydas Žalnierius" userId="6cf511aa3092bcd9" providerId="LiveId" clId="{CFBB84DA-5D89-BF45-B130-6BEEAF52FFF6}" dt="2023-09-26T10:37:08.255" v="54" actId="478"/>
          <ac:cxnSpMkLst>
            <pc:docMk/>
            <pc:sldMk cId="2423691192" sldId="322"/>
            <ac:cxnSpMk id="49" creationId="{9771773F-38EB-81DC-0448-5E3EDAD53C15}"/>
          </ac:cxnSpMkLst>
        </pc:cxnChg>
        <pc:cxnChg chg="del mod">
          <ac:chgData name="Tautvydas Žalnierius" userId="6cf511aa3092bcd9" providerId="LiveId" clId="{CFBB84DA-5D89-BF45-B130-6BEEAF52FFF6}" dt="2023-09-26T10:37:12.146" v="58" actId="478"/>
          <ac:cxnSpMkLst>
            <pc:docMk/>
            <pc:sldMk cId="2423691192" sldId="322"/>
            <ac:cxnSpMk id="57" creationId="{C3AF5B57-8E87-EC0B-A2D2-7800C234C9E7}"/>
          </ac:cxnSpMkLst>
        </pc:cxnChg>
        <pc:cxnChg chg="del mod">
          <ac:chgData name="Tautvydas Žalnierius" userId="6cf511aa3092bcd9" providerId="LiveId" clId="{CFBB84DA-5D89-BF45-B130-6BEEAF52FFF6}" dt="2023-09-26T10:37:10.562" v="56" actId="478"/>
          <ac:cxnSpMkLst>
            <pc:docMk/>
            <pc:sldMk cId="2423691192" sldId="322"/>
            <ac:cxnSpMk id="90" creationId="{26795E55-93A8-0CD1-E0E2-2C7A29233939}"/>
          </ac:cxnSpMkLst>
        </pc:cxnChg>
        <pc:cxnChg chg="del mod">
          <ac:chgData name="Tautvydas Žalnierius" userId="6cf511aa3092bcd9" providerId="LiveId" clId="{CFBB84DA-5D89-BF45-B130-6BEEAF52FFF6}" dt="2023-09-26T10:37:11.347" v="57" actId="478"/>
          <ac:cxnSpMkLst>
            <pc:docMk/>
            <pc:sldMk cId="2423691192" sldId="322"/>
            <ac:cxnSpMk id="93" creationId="{20832490-5CD9-A66E-135E-B01755E0C95C}"/>
          </ac:cxnSpMkLst>
        </pc:cxnChg>
      </pc:sldChg>
      <pc:sldChg chg="delSp modSp mod">
        <pc:chgData name="Tautvydas Žalnierius" userId="6cf511aa3092bcd9" providerId="LiveId" clId="{CFBB84DA-5D89-BF45-B130-6BEEAF52FFF6}" dt="2023-09-27T04:22:30.124" v="2852" actId="1036"/>
        <pc:sldMkLst>
          <pc:docMk/>
          <pc:sldMk cId="3582874120" sldId="323"/>
        </pc:sldMkLst>
        <pc:spChg chg="mod">
          <ac:chgData name="Tautvydas Žalnierius" userId="6cf511aa3092bcd9" providerId="LiveId" clId="{CFBB84DA-5D89-BF45-B130-6BEEAF52FFF6}" dt="2023-09-27T04:22:19.235" v="2838" actId="20577"/>
          <ac:spMkLst>
            <pc:docMk/>
            <pc:sldMk cId="3582874120" sldId="323"/>
            <ac:spMk id="4" creationId="{4834EA7A-25C6-3E9B-C75C-B946908452BE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7" creationId="{84493E48-2338-0475-1103-7792C6064396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9" creationId="{97C9160C-5D98-CADE-2334-022D6A3A293E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10" creationId="{AA4E4AE3-0C21-548C-575D-DFDBEDF199CB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11" creationId="{2577DDE2-CDBB-86A2-67BA-C7181320891D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12" creationId="{63C54B45-AC7C-B893-5B26-9C16EBFEA2D5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13" creationId="{89336106-2A99-2A8D-228A-C0A41720E6A8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14" creationId="{5B8D2091-4633-F5B8-3C5B-5A0D42F3C880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15" creationId="{194AF77E-5341-88BA-2EAD-F49D210A015F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16" creationId="{27988BDB-A04E-18F5-8FDF-F6E0DA346CF9}"/>
          </ac:spMkLst>
        </pc:spChg>
        <pc:spChg chg="mod">
          <ac:chgData name="Tautvydas Žalnierius" userId="6cf511aa3092bcd9" providerId="LiveId" clId="{CFBB84DA-5D89-BF45-B130-6BEEAF52FFF6}" dt="2023-09-27T04:22:30.124" v="2852" actId="1036"/>
          <ac:spMkLst>
            <pc:docMk/>
            <pc:sldMk cId="3582874120" sldId="323"/>
            <ac:spMk id="17" creationId="{C3F8334E-AFB2-EF9A-37EE-CF92480E5EC4}"/>
          </ac:spMkLst>
        </pc:spChg>
        <pc:spChg chg="del">
          <ac:chgData name="Tautvydas Žalnierius" userId="6cf511aa3092bcd9" providerId="LiveId" clId="{CFBB84DA-5D89-BF45-B130-6BEEAF52FFF6}" dt="2023-09-27T04:22:25.443" v="2839" actId="478"/>
          <ac:spMkLst>
            <pc:docMk/>
            <pc:sldMk cId="3582874120" sldId="323"/>
            <ac:spMk id="23" creationId="{53E1635F-895C-6C06-CBE5-3AA0B301D8BB}"/>
          </ac:spMkLst>
        </pc:spChg>
        <pc:grpChg chg="mod">
          <ac:chgData name="Tautvydas Žalnierius" userId="6cf511aa3092bcd9" providerId="LiveId" clId="{CFBB84DA-5D89-BF45-B130-6BEEAF52FFF6}" dt="2023-09-27T04:22:30.124" v="2852" actId="1036"/>
          <ac:grpSpMkLst>
            <pc:docMk/>
            <pc:sldMk cId="3582874120" sldId="323"/>
            <ac:grpSpMk id="5" creationId="{A4E7BF30-76DB-11C0-7B71-9EB9C175E2CA}"/>
          </ac:grpSpMkLst>
        </pc:grpChg>
        <pc:grpChg chg="mod">
          <ac:chgData name="Tautvydas Žalnierius" userId="6cf511aa3092bcd9" providerId="LiveId" clId="{CFBB84DA-5D89-BF45-B130-6BEEAF52FFF6}" dt="2023-09-27T04:22:30.124" v="2852" actId="1036"/>
          <ac:grpSpMkLst>
            <pc:docMk/>
            <pc:sldMk cId="3582874120" sldId="323"/>
            <ac:grpSpMk id="8" creationId="{CE1F0F53-512D-B9A1-7D07-B65917635038}"/>
          </ac:grpSpMkLst>
        </pc:grpChg>
        <pc:grpChg chg="mod">
          <ac:chgData name="Tautvydas Žalnierius" userId="6cf511aa3092bcd9" providerId="LiveId" clId="{CFBB84DA-5D89-BF45-B130-6BEEAF52FFF6}" dt="2023-09-27T04:22:30.124" v="2852" actId="1036"/>
          <ac:grpSpMkLst>
            <pc:docMk/>
            <pc:sldMk cId="3582874120" sldId="323"/>
            <ac:grpSpMk id="18" creationId="{CD2F8C52-C2E1-78B4-63E1-1C93756F9ABE}"/>
          </ac:grpSpMkLst>
        </pc:grpChg>
        <pc:picChg chg="mod">
          <ac:chgData name="Tautvydas Žalnierius" userId="6cf511aa3092bcd9" providerId="LiveId" clId="{CFBB84DA-5D89-BF45-B130-6BEEAF52FFF6}" dt="2023-09-27T04:22:30.124" v="2852" actId="1036"/>
          <ac:picMkLst>
            <pc:docMk/>
            <pc:sldMk cId="3582874120" sldId="323"/>
            <ac:picMk id="6" creationId="{A2178124-50B0-00C9-92B2-76A2D46EC309}"/>
          </ac:picMkLst>
        </pc:picChg>
        <pc:picChg chg="mod">
          <ac:chgData name="Tautvydas Žalnierius" userId="6cf511aa3092bcd9" providerId="LiveId" clId="{CFBB84DA-5D89-BF45-B130-6BEEAF52FFF6}" dt="2023-09-27T04:22:30.124" v="2852" actId="1036"/>
          <ac:picMkLst>
            <pc:docMk/>
            <pc:sldMk cId="3582874120" sldId="323"/>
            <ac:picMk id="19" creationId="{6FEBE883-F4E9-950D-C7D4-E4E8C2B84A99}"/>
          </ac:picMkLst>
        </pc:picChg>
        <pc:picChg chg="mod">
          <ac:chgData name="Tautvydas Žalnierius" userId="6cf511aa3092bcd9" providerId="LiveId" clId="{CFBB84DA-5D89-BF45-B130-6BEEAF52FFF6}" dt="2023-09-27T04:22:30.124" v="2852" actId="1036"/>
          <ac:picMkLst>
            <pc:docMk/>
            <pc:sldMk cId="3582874120" sldId="323"/>
            <ac:picMk id="20" creationId="{CD07E53D-5200-5E45-1EA3-2A409D52BE5F}"/>
          </ac:picMkLst>
        </pc:picChg>
        <pc:picChg chg="mod">
          <ac:chgData name="Tautvydas Žalnierius" userId="6cf511aa3092bcd9" providerId="LiveId" clId="{CFBB84DA-5D89-BF45-B130-6BEEAF52FFF6}" dt="2023-09-27T04:22:30.124" v="2852" actId="1036"/>
          <ac:picMkLst>
            <pc:docMk/>
            <pc:sldMk cId="3582874120" sldId="323"/>
            <ac:picMk id="21" creationId="{735C0051-EB3D-92EC-4298-FF956B2FD1DD}"/>
          </ac:picMkLst>
        </pc:picChg>
        <pc:picChg chg="mod">
          <ac:chgData name="Tautvydas Žalnierius" userId="6cf511aa3092bcd9" providerId="LiveId" clId="{CFBB84DA-5D89-BF45-B130-6BEEAF52FFF6}" dt="2023-09-27T04:22:30.124" v="2852" actId="1036"/>
          <ac:picMkLst>
            <pc:docMk/>
            <pc:sldMk cId="3582874120" sldId="323"/>
            <ac:picMk id="22" creationId="{DA0FA042-4E4D-2E2A-83CF-BD235878D423}"/>
          </ac:picMkLst>
        </pc:picChg>
      </pc:sldChg>
      <pc:sldChg chg="addSp delSp modSp mod modNotesTx">
        <pc:chgData name="Tautvydas Žalnierius" userId="6cf511aa3092bcd9" providerId="LiveId" clId="{CFBB84DA-5D89-BF45-B130-6BEEAF52FFF6}" dt="2023-09-27T03:50:01.734" v="2794" actId="58"/>
        <pc:sldMkLst>
          <pc:docMk/>
          <pc:sldMk cId="2939839671" sldId="324"/>
        </pc:sldMkLst>
        <pc:spChg chg="mod">
          <ac:chgData name="Tautvydas Žalnierius" userId="6cf511aa3092bcd9" providerId="LiveId" clId="{CFBB84DA-5D89-BF45-B130-6BEEAF52FFF6}" dt="2023-09-27T03:50:01.734" v="2794" actId="58"/>
          <ac:spMkLst>
            <pc:docMk/>
            <pc:sldMk cId="2939839671" sldId="324"/>
            <ac:spMk id="4" creationId="{47E4C48E-97B3-75BD-86D1-6C71E8EA1BB6}"/>
          </ac:spMkLst>
        </pc:spChg>
        <pc:spChg chg="del">
          <ac:chgData name="Tautvydas Žalnierius" userId="6cf511aa3092bcd9" providerId="LiveId" clId="{CFBB84DA-5D89-BF45-B130-6BEEAF52FFF6}" dt="2023-09-26T10:56:21.531" v="211" actId="478"/>
          <ac:spMkLst>
            <pc:docMk/>
            <pc:sldMk cId="2939839671" sldId="324"/>
            <ac:spMk id="7" creationId="{F21BD383-F9A8-CBF0-45B7-FC8A197E80F1}"/>
          </ac:spMkLst>
        </pc:spChg>
        <pc:spChg chg="add del mod">
          <ac:chgData name="Tautvydas Žalnierius" userId="6cf511aa3092bcd9" providerId="LiveId" clId="{CFBB84DA-5D89-BF45-B130-6BEEAF52FFF6}" dt="2023-09-26T11:21:26.510" v="591" actId="478"/>
          <ac:spMkLst>
            <pc:docMk/>
            <pc:sldMk cId="2939839671" sldId="324"/>
            <ac:spMk id="9" creationId="{E9AA6572-533F-B1AB-AD32-B18626EE24E1}"/>
          </ac:spMkLst>
        </pc:spChg>
        <pc:spChg chg="del">
          <ac:chgData name="Tautvydas Žalnierius" userId="6cf511aa3092bcd9" providerId="LiveId" clId="{CFBB84DA-5D89-BF45-B130-6BEEAF52FFF6}" dt="2023-09-26T10:56:16.750" v="209" actId="478"/>
          <ac:spMkLst>
            <pc:docMk/>
            <pc:sldMk cId="2939839671" sldId="324"/>
            <ac:spMk id="10" creationId="{54F6A46B-44AD-7F18-8929-FC83B4AF1DFB}"/>
          </ac:spMkLst>
        </pc:spChg>
        <pc:spChg chg="mod">
          <ac:chgData name="Tautvydas Žalnierius" userId="6cf511aa3092bcd9" providerId="LiveId" clId="{CFBB84DA-5D89-BF45-B130-6BEEAF52FFF6}" dt="2023-09-27T03:22:20.584" v="2200" actId="313"/>
          <ac:spMkLst>
            <pc:docMk/>
            <pc:sldMk cId="2939839671" sldId="324"/>
            <ac:spMk id="11" creationId="{4EC95CFE-DFED-7FDA-C9A0-C9166D2C884B}"/>
          </ac:spMkLst>
        </pc:spChg>
        <pc:spChg chg="mod">
          <ac:chgData name="Tautvydas Žalnierius" userId="6cf511aa3092bcd9" providerId="LiveId" clId="{CFBB84DA-5D89-BF45-B130-6BEEAF52FFF6}" dt="2023-09-26T11:01:44.581" v="299" actId="207"/>
          <ac:spMkLst>
            <pc:docMk/>
            <pc:sldMk cId="2939839671" sldId="324"/>
            <ac:spMk id="14" creationId="{805DD77E-59F9-0A09-3285-766EBBE4C396}"/>
          </ac:spMkLst>
        </pc:spChg>
        <pc:spChg chg="mod">
          <ac:chgData name="Tautvydas Žalnierius" userId="6cf511aa3092bcd9" providerId="LiveId" clId="{CFBB84DA-5D89-BF45-B130-6BEEAF52FFF6}" dt="2023-09-26T11:01:44.581" v="299" actId="207"/>
          <ac:spMkLst>
            <pc:docMk/>
            <pc:sldMk cId="2939839671" sldId="324"/>
            <ac:spMk id="15" creationId="{A6292470-8148-692D-2A88-2A5337DBD561}"/>
          </ac:spMkLst>
        </pc:spChg>
        <pc:spChg chg="mod">
          <ac:chgData name="Tautvydas Žalnierius" userId="6cf511aa3092bcd9" providerId="LiveId" clId="{CFBB84DA-5D89-BF45-B130-6BEEAF52FFF6}" dt="2023-09-26T11:01:50.034" v="300" actId="207"/>
          <ac:spMkLst>
            <pc:docMk/>
            <pc:sldMk cId="2939839671" sldId="324"/>
            <ac:spMk id="16" creationId="{1291D4B7-2CF3-78AC-63C5-B123E98942EF}"/>
          </ac:spMkLst>
        </pc:spChg>
        <pc:spChg chg="mod">
          <ac:chgData name="Tautvydas Žalnierius" userId="6cf511aa3092bcd9" providerId="LiveId" clId="{CFBB84DA-5D89-BF45-B130-6BEEAF52FFF6}" dt="2023-09-26T11:01:44.581" v="299" actId="207"/>
          <ac:spMkLst>
            <pc:docMk/>
            <pc:sldMk cId="2939839671" sldId="324"/>
            <ac:spMk id="24" creationId="{682F19E3-9089-9228-5FF5-DD94B3D9ED7C}"/>
          </ac:spMkLst>
        </pc:spChg>
        <pc:spChg chg="add del mod">
          <ac:chgData name="Tautvydas Žalnierius" userId="6cf511aa3092bcd9" providerId="LiveId" clId="{CFBB84DA-5D89-BF45-B130-6BEEAF52FFF6}" dt="2023-09-26T11:20:49.848" v="555" actId="478"/>
          <ac:spMkLst>
            <pc:docMk/>
            <pc:sldMk cId="2939839671" sldId="324"/>
            <ac:spMk id="28" creationId="{5E4ADA40-A8A7-82C6-8CCA-E9D36FA1BC63}"/>
          </ac:spMkLst>
        </pc:spChg>
        <pc:spChg chg="add del mod">
          <ac:chgData name="Tautvydas Žalnierius" userId="6cf511aa3092bcd9" providerId="LiveId" clId="{CFBB84DA-5D89-BF45-B130-6BEEAF52FFF6}" dt="2023-09-26T11:20:53.926" v="558" actId="478"/>
          <ac:spMkLst>
            <pc:docMk/>
            <pc:sldMk cId="2939839671" sldId="324"/>
            <ac:spMk id="30" creationId="{435842CB-B059-3210-2C23-16249566A1FE}"/>
          </ac:spMkLst>
        </pc:spChg>
        <pc:spChg chg="mod">
          <ac:chgData name="Tautvydas Žalnierius" userId="6cf511aa3092bcd9" providerId="LiveId" clId="{CFBB84DA-5D89-BF45-B130-6BEEAF52FFF6}" dt="2023-09-26T11:00:43.010" v="267" actId="1076"/>
          <ac:spMkLst>
            <pc:docMk/>
            <pc:sldMk cId="2939839671" sldId="324"/>
            <ac:spMk id="39" creationId="{C243079E-E4A0-F47A-F3C5-1D2793FD7588}"/>
          </ac:spMkLst>
        </pc:spChg>
        <pc:spChg chg="del mod">
          <ac:chgData name="Tautvydas Žalnierius" userId="6cf511aa3092bcd9" providerId="LiveId" clId="{CFBB84DA-5D89-BF45-B130-6BEEAF52FFF6}" dt="2023-09-26T11:00:13.561" v="253" actId="478"/>
          <ac:spMkLst>
            <pc:docMk/>
            <pc:sldMk cId="2939839671" sldId="324"/>
            <ac:spMk id="41" creationId="{02814598-075B-7B74-68C0-3C624BC44B44}"/>
          </ac:spMkLst>
        </pc:spChg>
        <pc:spChg chg="del mod">
          <ac:chgData name="Tautvydas Žalnierius" userId="6cf511aa3092bcd9" providerId="LiveId" clId="{CFBB84DA-5D89-BF45-B130-6BEEAF52FFF6}" dt="2023-09-26T10:59:45.944" v="246" actId="478"/>
          <ac:spMkLst>
            <pc:docMk/>
            <pc:sldMk cId="2939839671" sldId="324"/>
            <ac:spMk id="43" creationId="{4A40EE95-E50C-E22D-FBD8-69E3879481B2}"/>
          </ac:spMkLst>
        </pc:spChg>
        <pc:spChg chg="mod">
          <ac:chgData name="Tautvydas Žalnierius" userId="6cf511aa3092bcd9" providerId="LiveId" clId="{CFBB84DA-5D89-BF45-B130-6BEEAF52FFF6}" dt="2023-09-26T11:00:55.358" v="271" actId="1076"/>
          <ac:spMkLst>
            <pc:docMk/>
            <pc:sldMk cId="2939839671" sldId="324"/>
            <ac:spMk id="51" creationId="{BD890976-E904-2FE0-F62C-1DD95303A246}"/>
          </ac:spMkLst>
        </pc:spChg>
        <pc:spChg chg="mod">
          <ac:chgData name="Tautvydas Žalnierius" userId="6cf511aa3092bcd9" providerId="LiveId" clId="{CFBB84DA-5D89-BF45-B130-6BEEAF52FFF6}" dt="2023-09-26T11:00:08.785" v="251" actId="1076"/>
          <ac:spMkLst>
            <pc:docMk/>
            <pc:sldMk cId="2939839671" sldId="324"/>
            <ac:spMk id="52" creationId="{CF963307-FCBE-259F-C498-8C36830E6AFB}"/>
          </ac:spMkLst>
        </pc:spChg>
        <pc:spChg chg="add mod">
          <ac:chgData name="Tautvydas Žalnierius" userId="6cf511aa3092bcd9" providerId="LiveId" clId="{CFBB84DA-5D89-BF45-B130-6BEEAF52FFF6}" dt="2023-09-26T11:00:22.382" v="255" actId="571"/>
          <ac:spMkLst>
            <pc:docMk/>
            <pc:sldMk cId="2939839671" sldId="324"/>
            <ac:spMk id="67" creationId="{5160184C-2793-6621-F004-58119B4F68B6}"/>
          </ac:spMkLst>
        </pc:spChg>
        <pc:spChg chg="add mod">
          <ac:chgData name="Tautvydas Žalnierius" userId="6cf511aa3092bcd9" providerId="LiveId" clId="{CFBB84DA-5D89-BF45-B130-6BEEAF52FFF6}" dt="2023-09-26T11:01:03.497" v="272" actId="164"/>
          <ac:spMkLst>
            <pc:docMk/>
            <pc:sldMk cId="2939839671" sldId="324"/>
            <ac:spMk id="68" creationId="{7C62CE7A-6B07-A529-72E5-BBBA722365CA}"/>
          </ac:spMkLst>
        </pc:spChg>
        <pc:grpChg chg="add mod">
          <ac:chgData name="Tautvydas Žalnierius" userId="6cf511aa3092bcd9" providerId="LiveId" clId="{CFBB84DA-5D89-BF45-B130-6BEEAF52FFF6}" dt="2023-09-26T11:21:48.375" v="601" actId="1076"/>
          <ac:grpSpMkLst>
            <pc:docMk/>
            <pc:sldMk cId="2939839671" sldId="324"/>
            <ac:grpSpMk id="2" creationId="{C516D2BF-2153-6D2F-BD65-DC7DB9814A8A}"/>
          </ac:grpSpMkLst>
        </pc:grpChg>
        <pc:grpChg chg="mod">
          <ac:chgData name="Tautvydas Žalnierius" userId="6cf511aa3092bcd9" providerId="LiveId" clId="{CFBB84DA-5D89-BF45-B130-6BEEAF52FFF6}" dt="2023-09-26T11:01:44.581" v="299" actId="207"/>
          <ac:grpSpMkLst>
            <pc:docMk/>
            <pc:sldMk cId="2939839671" sldId="324"/>
            <ac:grpSpMk id="8" creationId="{BF49DEF9-8436-0518-65D8-BCCE1D1E7667}"/>
          </ac:grpSpMkLst>
        </pc:grpChg>
        <pc:grpChg chg="mod">
          <ac:chgData name="Tautvydas Žalnierius" userId="6cf511aa3092bcd9" providerId="LiveId" clId="{CFBB84DA-5D89-BF45-B130-6BEEAF52FFF6}" dt="2023-09-26T11:01:44.581" v="299" actId="207"/>
          <ac:grpSpMkLst>
            <pc:docMk/>
            <pc:sldMk cId="2939839671" sldId="324"/>
            <ac:grpSpMk id="13" creationId="{7709715E-C7A2-46BA-37FE-24728DC6AA17}"/>
          </ac:grpSpMkLst>
        </pc:grpChg>
        <pc:grpChg chg="del">
          <ac:chgData name="Tautvydas Žalnierius" userId="6cf511aa3092bcd9" providerId="LiveId" clId="{CFBB84DA-5D89-BF45-B130-6BEEAF52FFF6}" dt="2023-09-26T10:55:45.665" v="193" actId="478"/>
          <ac:grpSpMkLst>
            <pc:docMk/>
            <pc:sldMk cId="2939839671" sldId="324"/>
            <ac:grpSpMk id="17" creationId="{51661ADD-BB22-9FB8-56AA-196336FE146D}"/>
          </ac:grpSpMkLst>
        </pc:grpChg>
        <pc:grpChg chg="mod">
          <ac:chgData name="Tautvydas Žalnierius" userId="6cf511aa3092bcd9" providerId="LiveId" clId="{CFBB84DA-5D89-BF45-B130-6BEEAF52FFF6}" dt="2023-09-26T11:01:44.581" v="299" actId="207"/>
          <ac:grpSpMkLst>
            <pc:docMk/>
            <pc:sldMk cId="2939839671" sldId="324"/>
            <ac:grpSpMk id="18" creationId="{BA0B5D33-19B8-6F78-13B5-E5837C7A4650}"/>
          </ac:grpSpMkLst>
        </pc:grpChg>
        <pc:grpChg chg="add mod">
          <ac:chgData name="Tautvydas Žalnierius" userId="6cf511aa3092bcd9" providerId="LiveId" clId="{CFBB84DA-5D89-BF45-B130-6BEEAF52FFF6}" dt="2023-09-26T11:01:03.497" v="272" actId="164"/>
          <ac:grpSpMkLst>
            <pc:docMk/>
            <pc:sldMk cId="2939839671" sldId="324"/>
            <ac:grpSpMk id="33" creationId="{ECC4AF7D-786F-8D6C-B0AE-49B538DEDC0A}"/>
          </ac:grpSpMkLst>
        </pc:grpChg>
        <pc:grpChg chg="mod">
          <ac:chgData name="Tautvydas Žalnierius" userId="6cf511aa3092bcd9" providerId="LiveId" clId="{CFBB84DA-5D89-BF45-B130-6BEEAF52FFF6}" dt="2023-09-26T10:59:32.365" v="243"/>
          <ac:grpSpMkLst>
            <pc:docMk/>
            <pc:sldMk cId="2939839671" sldId="324"/>
            <ac:grpSpMk id="35" creationId="{8F953A04-7832-9D18-C3A5-F7E85F574E60}"/>
          </ac:grpSpMkLst>
        </pc:grpChg>
        <pc:grpChg chg="del">
          <ac:chgData name="Tautvydas Žalnierius" userId="6cf511aa3092bcd9" providerId="LiveId" clId="{CFBB84DA-5D89-BF45-B130-6BEEAF52FFF6}" dt="2023-09-26T10:55:46.228" v="194" actId="478"/>
          <ac:grpSpMkLst>
            <pc:docMk/>
            <pc:sldMk cId="2939839671" sldId="324"/>
            <ac:grpSpMk id="37" creationId="{1CF2E4C2-496A-3C5D-9E2D-E6256EE4E45A}"/>
          </ac:grpSpMkLst>
        </pc:grpChg>
        <pc:grpChg chg="del">
          <ac:chgData name="Tautvydas Žalnierius" userId="6cf511aa3092bcd9" providerId="LiveId" clId="{CFBB84DA-5D89-BF45-B130-6BEEAF52FFF6}" dt="2023-09-26T10:55:45.148" v="192" actId="478"/>
          <ac:grpSpMkLst>
            <pc:docMk/>
            <pc:sldMk cId="2939839671" sldId="324"/>
            <ac:grpSpMk id="38" creationId="{0D801169-B3CB-1F21-67DF-B1345379BF51}"/>
          </ac:grpSpMkLst>
        </pc:grpChg>
        <pc:grpChg chg="del">
          <ac:chgData name="Tautvydas Žalnierius" userId="6cf511aa3092bcd9" providerId="LiveId" clId="{CFBB84DA-5D89-BF45-B130-6BEEAF52FFF6}" dt="2023-09-26T10:55:48.102" v="197" actId="478"/>
          <ac:grpSpMkLst>
            <pc:docMk/>
            <pc:sldMk cId="2939839671" sldId="324"/>
            <ac:grpSpMk id="44" creationId="{B6273328-2ADB-5C34-0125-9EE2F83EC9EE}"/>
          </ac:grpSpMkLst>
        </pc:grpChg>
        <pc:grpChg chg="add mod">
          <ac:chgData name="Tautvydas Žalnierius" userId="6cf511aa3092bcd9" providerId="LiveId" clId="{CFBB84DA-5D89-BF45-B130-6BEEAF52FFF6}" dt="2023-09-26T11:01:03.497" v="272" actId="164"/>
          <ac:grpSpMkLst>
            <pc:docMk/>
            <pc:sldMk cId="2939839671" sldId="324"/>
            <ac:grpSpMk id="54" creationId="{603D65FB-6744-9EA2-50DB-013C5309C113}"/>
          </ac:grpSpMkLst>
        </pc:grpChg>
        <pc:grpChg chg="add del mod">
          <ac:chgData name="Tautvydas Žalnierius" userId="6cf511aa3092bcd9" providerId="LiveId" clId="{CFBB84DA-5D89-BF45-B130-6BEEAF52FFF6}" dt="2023-09-26T10:59:41.692" v="245" actId="478"/>
          <ac:grpSpMkLst>
            <pc:docMk/>
            <pc:sldMk cId="2939839671" sldId="324"/>
            <ac:grpSpMk id="59" creationId="{9668E0C1-227F-E42A-B32A-649FBBE36F62}"/>
          </ac:grpSpMkLst>
        </pc:grpChg>
        <pc:grpChg chg="add del mod">
          <ac:chgData name="Tautvydas Žalnierius" userId="6cf511aa3092bcd9" providerId="LiveId" clId="{CFBB84DA-5D89-BF45-B130-6BEEAF52FFF6}" dt="2023-09-26T11:20:55.077" v="560" actId="478"/>
          <ac:grpSpMkLst>
            <pc:docMk/>
            <pc:sldMk cId="2939839671" sldId="324"/>
            <ac:grpSpMk id="69" creationId="{7333090D-8FAE-323B-2E1E-01E836FEE6DD}"/>
          </ac:grpSpMkLst>
        </pc:grpChg>
        <pc:graphicFrameChg chg="del">
          <ac:chgData name="Tautvydas Žalnierius" userId="6cf511aa3092bcd9" providerId="LiveId" clId="{CFBB84DA-5D89-BF45-B130-6BEEAF52FFF6}" dt="2023-09-26T10:56:19.711" v="210" actId="478"/>
          <ac:graphicFrameMkLst>
            <pc:docMk/>
            <pc:sldMk cId="2939839671" sldId="324"/>
            <ac:graphicFrameMk id="5" creationId="{383D4AC6-7299-0E6C-7A53-B2C1A6E44518}"/>
          </ac:graphicFrameMkLst>
        </pc:graphicFrameChg>
        <pc:graphicFrameChg chg="del">
          <ac:chgData name="Tautvydas Žalnierius" userId="6cf511aa3092bcd9" providerId="LiveId" clId="{CFBB84DA-5D89-BF45-B130-6BEEAF52FFF6}" dt="2023-09-26T10:57:09.527" v="221" actId="478"/>
          <ac:graphicFrameMkLst>
            <pc:docMk/>
            <pc:sldMk cId="2939839671" sldId="324"/>
            <ac:graphicFrameMk id="6" creationId="{EEB44EDF-E009-5A70-82EC-615D87439C3D}"/>
          </ac:graphicFrameMkLst>
        </pc:graphicFrameChg>
        <pc:graphicFrameChg chg="add mod modGraphic">
          <ac:chgData name="Tautvydas Žalnierius" userId="6cf511aa3092bcd9" providerId="LiveId" clId="{CFBB84DA-5D89-BF45-B130-6BEEAF52FFF6}" dt="2023-09-27T03:22:32.389" v="2224" actId="313"/>
          <ac:graphicFrameMkLst>
            <pc:docMk/>
            <pc:sldMk cId="2939839671" sldId="324"/>
            <ac:graphicFrameMk id="26" creationId="{86B57565-7918-5742-397E-3692C1140D53}"/>
          </ac:graphicFrameMkLst>
        </pc:graphicFrameChg>
        <pc:graphicFrameChg chg="add del mod modGraphic">
          <ac:chgData name="Tautvydas Žalnierius" userId="6cf511aa3092bcd9" providerId="LiveId" clId="{CFBB84DA-5D89-BF45-B130-6BEEAF52FFF6}" dt="2023-09-26T11:20:52.403" v="556" actId="478"/>
          <ac:graphicFrameMkLst>
            <pc:docMk/>
            <pc:sldMk cId="2939839671" sldId="324"/>
            <ac:graphicFrameMk id="27" creationId="{BCAD3DC8-53F7-55F4-EE7D-267ECDDC5DF4}"/>
          </ac:graphicFrameMkLst>
        </pc:graphicFrameChg>
        <pc:picChg chg="mod">
          <ac:chgData name="Tautvydas Žalnierius" userId="6cf511aa3092bcd9" providerId="LiveId" clId="{CFBB84DA-5D89-BF45-B130-6BEEAF52FFF6}" dt="2023-09-26T11:01:44.581" v="299" actId="207"/>
          <ac:picMkLst>
            <pc:docMk/>
            <pc:sldMk cId="2939839671" sldId="324"/>
            <ac:picMk id="12" creationId="{1EFD6710-B097-D398-71CF-FFE6B37A1292}"/>
          </ac:picMkLst>
        </pc:picChg>
        <pc:picChg chg="mod">
          <ac:chgData name="Tautvydas Žalnierius" userId="6cf511aa3092bcd9" providerId="LiveId" clId="{CFBB84DA-5D89-BF45-B130-6BEEAF52FFF6}" dt="2023-09-26T11:01:44.581" v="299" actId="207"/>
          <ac:picMkLst>
            <pc:docMk/>
            <pc:sldMk cId="2939839671" sldId="324"/>
            <ac:picMk id="23" creationId="{CE5F2DB8-AC8E-8C11-5E90-1E426349EACE}"/>
          </ac:picMkLst>
        </pc:picChg>
        <pc:picChg chg="del">
          <ac:chgData name="Tautvydas Žalnierius" userId="6cf511aa3092bcd9" providerId="LiveId" clId="{CFBB84DA-5D89-BF45-B130-6BEEAF52FFF6}" dt="2023-09-26T10:55:46.766" v="195" actId="478"/>
          <ac:picMkLst>
            <pc:docMk/>
            <pc:sldMk cId="2939839671" sldId="324"/>
            <ac:picMk id="40" creationId="{69B6A742-7320-FC96-6EBC-90254E6B415F}"/>
          </ac:picMkLst>
        </pc:picChg>
        <pc:picChg chg="mod">
          <ac:chgData name="Tautvydas Žalnierius" userId="6cf511aa3092bcd9" providerId="LiveId" clId="{CFBB84DA-5D89-BF45-B130-6BEEAF52FFF6}" dt="2023-09-26T10:59:32.365" v="243"/>
          <ac:picMkLst>
            <pc:docMk/>
            <pc:sldMk cId="2939839671" sldId="324"/>
            <ac:picMk id="55" creationId="{2D9A7AE9-C072-0F81-AFE3-754F2421BCDB}"/>
          </ac:picMkLst>
        </pc:picChg>
        <pc:picChg chg="del">
          <ac:chgData name="Tautvydas Žalnierius" userId="6cf511aa3092bcd9" providerId="LiveId" clId="{CFBB84DA-5D89-BF45-B130-6BEEAF52FFF6}" dt="2023-09-26T10:55:50.007" v="200" actId="478"/>
          <ac:picMkLst>
            <pc:docMk/>
            <pc:sldMk cId="2939839671" sldId="324"/>
            <ac:picMk id="60" creationId="{40B7EE64-49E3-1DCE-0280-D794F99F0AA5}"/>
          </ac:picMkLst>
        </pc:picChg>
        <pc:picChg chg="mod">
          <ac:chgData name="Tautvydas Žalnierius" userId="6cf511aa3092bcd9" providerId="LiveId" clId="{CFBB84DA-5D89-BF45-B130-6BEEAF52FFF6}" dt="2023-09-26T10:59:32.365" v="243"/>
          <ac:picMkLst>
            <pc:docMk/>
            <pc:sldMk cId="2939839671" sldId="324"/>
            <ac:picMk id="61" creationId="{14132C11-26EA-8B53-7CC7-0B7F4D3DEA7A}"/>
          </ac:picMkLst>
        </pc:picChg>
        <pc:picChg chg="del">
          <ac:chgData name="Tautvydas Žalnierius" userId="6cf511aa3092bcd9" providerId="LiveId" clId="{CFBB84DA-5D89-BF45-B130-6BEEAF52FFF6}" dt="2023-09-26T10:55:49.501" v="199" actId="478"/>
          <ac:picMkLst>
            <pc:docMk/>
            <pc:sldMk cId="2939839671" sldId="324"/>
            <ac:picMk id="63" creationId="{7476B711-1F8E-3522-3247-C7AD9CFEB894}"/>
          </ac:picMkLst>
        </pc:picChg>
        <pc:picChg chg="add mod">
          <ac:chgData name="Tautvydas Žalnierius" userId="6cf511aa3092bcd9" providerId="LiveId" clId="{CFBB84DA-5D89-BF45-B130-6BEEAF52FFF6}" dt="2023-09-26T11:01:03.497" v="272" actId="164"/>
          <ac:picMkLst>
            <pc:docMk/>
            <pc:sldMk cId="2939839671" sldId="324"/>
            <ac:picMk id="64" creationId="{03E50B99-7047-3DF8-7141-9015F931ABF0}"/>
          </ac:picMkLst>
        </pc:picChg>
        <pc:picChg chg="del">
          <ac:chgData name="Tautvydas Žalnierius" userId="6cf511aa3092bcd9" providerId="LiveId" clId="{CFBB84DA-5D89-BF45-B130-6BEEAF52FFF6}" dt="2023-09-26T10:55:48.872" v="198" actId="478"/>
          <ac:picMkLst>
            <pc:docMk/>
            <pc:sldMk cId="2939839671" sldId="324"/>
            <ac:picMk id="66" creationId="{B488DE54-213C-357B-E466-6CED60E8FF34}"/>
          </ac:picMkLst>
        </pc:picChg>
        <pc:cxnChg chg="del">
          <ac:chgData name="Tautvydas Žalnierius" userId="6cf511aa3092bcd9" providerId="LiveId" clId="{CFBB84DA-5D89-BF45-B130-6BEEAF52FFF6}" dt="2023-09-26T10:55:47.598" v="196" actId="478"/>
          <ac:cxnSpMkLst>
            <pc:docMk/>
            <pc:sldMk cId="2939839671" sldId="324"/>
            <ac:cxnSpMk id="42" creationId="{51043AB1-9F95-06C1-E7E1-DD98DEC81CEB}"/>
          </ac:cxnSpMkLst>
        </pc:cxnChg>
        <pc:cxnChg chg="del">
          <ac:chgData name="Tautvydas Žalnierius" userId="6cf511aa3092bcd9" providerId="LiveId" clId="{CFBB84DA-5D89-BF45-B130-6BEEAF52FFF6}" dt="2023-09-26T10:55:52.482" v="203" actId="478"/>
          <ac:cxnSpMkLst>
            <pc:docMk/>
            <pc:sldMk cId="2939839671" sldId="324"/>
            <ac:cxnSpMk id="53" creationId="{1CB01580-B047-3E2E-15CC-E38FBB0C4387}"/>
          </ac:cxnSpMkLst>
        </pc:cxnChg>
        <pc:cxnChg chg="del">
          <ac:chgData name="Tautvydas Žalnierius" userId="6cf511aa3092bcd9" providerId="LiveId" clId="{CFBB84DA-5D89-BF45-B130-6BEEAF52FFF6}" dt="2023-09-26T10:55:51.918" v="202" actId="478"/>
          <ac:cxnSpMkLst>
            <pc:docMk/>
            <pc:sldMk cId="2939839671" sldId="324"/>
            <ac:cxnSpMk id="56" creationId="{1C367F4F-E501-AAA7-2756-BF0264B109B8}"/>
          </ac:cxnSpMkLst>
        </pc:cxnChg>
        <pc:cxnChg chg="mod">
          <ac:chgData name="Tautvydas Žalnierius" userId="6cf511aa3092bcd9" providerId="LiveId" clId="{CFBB84DA-5D89-BF45-B130-6BEEAF52FFF6}" dt="2023-09-26T10:59:32.365" v="243"/>
          <ac:cxnSpMkLst>
            <pc:docMk/>
            <pc:sldMk cId="2939839671" sldId="324"/>
            <ac:cxnSpMk id="57" creationId="{CC252826-9909-1D4B-D26B-796744EA7EB2}"/>
          </ac:cxnSpMkLst>
        </pc:cxnChg>
        <pc:cxnChg chg="del">
          <ac:chgData name="Tautvydas Žalnierius" userId="6cf511aa3092bcd9" providerId="LiveId" clId="{CFBB84DA-5D89-BF45-B130-6BEEAF52FFF6}" dt="2023-09-26T10:55:51.277" v="201" actId="478"/>
          <ac:cxnSpMkLst>
            <pc:docMk/>
            <pc:sldMk cId="2939839671" sldId="324"/>
            <ac:cxnSpMk id="58" creationId="{0E351611-0EEE-FA1A-F05A-C0E7A9BAB6DE}"/>
          </ac:cxnSpMkLst>
        </pc:cxnChg>
        <pc:cxnChg chg="mod">
          <ac:chgData name="Tautvydas Žalnierius" userId="6cf511aa3092bcd9" providerId="LiveId" clId="{CFBB84DA-5D89-BF45-B130-6BEEAF52FFF6}" dt="2023-09-26T10:59:32.365" v="243"/>
          <ac:cxnSpMkLst>
            <pc:docMk/>
            <pc:sldMk cId="2939839671" sldId="324"/>
            <ac:cxnSpMk id="62" creationId="{EAC2A91A-45D0-8C63-22C3-5DC558A8A10C}"/>
          </ac:cxnSpMkLst>
        </pc:cxnChg>
        <pc:cxnChg chg="add mod">
          <ac:chgData name="Tautvydas Žalnierius" userId="6cf511aa3092bcd9" providerId="LiveId" clId="{CFBB84DA-5D89-BF45-B130-6BEEAF52FFF6}" dt="2023-09-26T11:01:03.497" v="272" actId="164"/>
          <ac:cxnSpMkLst>
            <pc:docMk/>
            <pc:sldMk cId="2939839671" sldId="324"/>
            <ac:cxnSpMk id="65" creationId="{74F1E1FA-733F-2D3B-5977-FDC6134F025E}"/>
          </ac:cxnSpMkLst>
        </pc:cxnChg>
      </pc:sldChg>
      <pc:sldChg chg="addSp delSp modSp mod modNotesTx">
        <pc:chgData name="Tautvydas Žalnierius" userId="6cf511aa3092bcd9" providerId="LiveId" clId="{CFBB84DA-5D89-BF45-B130-6BEEAF52FFF6}" dt="2023-09-27T04:30:41.105" v="3070" actId="1035"/>
        <pc:sldMkLst>
          <pc:docMk/>
          <pc:sldMk cId="2666335164" sldId="325"/>
        </pc:sldMkLst>
        <pc:spChg chg="mod">
          <ac:chgData name="Tautvydas Žalnierius" userId="6cf511aa3092bcd9" providerId="LiveId" clId="{CFBB84DA-5D89-BF45-B130-6BEEAF52FFF6}" dt="2023-09-27T03:49:55.669" v="2793" actId="58"/>
          <ac:spMkLst>
            <pc:docMk/>
            <pc:sldMk cId="2666335164" sldId="325"/>
            <ac:spMk id="4" creationId="{357BED8D-4058-06D7-A2B3-3ED71D84E80A}"/>
          </ac:spMkLst>
        </pc:spChg>
        <pc:spChg chg="mod topLvl">
          <ac:chgData name="Tautvydas Žalnierius" userId="6cf511aa3092bcd9" providerId="LiveId" clId="{CFBB84DA-5D89-BF45-B130-6BEEAF52FFF6}" dt="2023-09-27T04:30:41.105" v="3070" actId="1035"/>
          <ac:spMkLst>
            <pc:docMk/>
            <pc:sldMk cId="2666335164" sldId="325"/>
            <ac:spMk id="6" creationId="{7230F690-E61C-88E2-DC80-CA7535D9DFB7}"/>
          </ac:spMkLst>
        </pc:spChg>
        <pc:spChg chg="del">
          <ac:chgData name="Tautvydas Žalnierius" userId="6cf511aa3092bcd9" providerId="LiveId" clId="{CFBB84DA-5D89-BF45-B130-6BEEAF52FFF6}" dt="2023-09-26T11:27:36.533" v="672" actId="478"/>
          <ac:spMkLst>
            <pc:docMk/>
            <pc:sldMk cId="2666335164" sldId="325"/>
            <ac:spMk id="7" creationId="{2B2F2DCB-DEE3-9E28-025B-C66688C28F7E}"/>
          </ac:spMkLst>
        </pc:spChg>
        <pc:spChg chg="mod">
          <ac:chgData name="Tautvydas Žalnierius" userId="6cf511aa3092bcd9" providerId="LiveId" clId="{CFBB84DA-5D89-BF45-B130-6BEEAF52FFF6}" dt="2023-09-27T04:30:41.105" v="3070" actId="1035"/>
          <ac:spMkLst>
            <pc:docMk/>
            <pc:sldMk cId="2666335164" sldId="325"/>
            <ac:spMk id="8" creationId="{DA7CFC39-ABEC-128C-84D8-D41CA2ACA6FF}"/>
          </ac:spMkLst>
        </pc:spChg>
        <pc:spChg chg="mod">
          <ac:chgData name="Tautvydas Žalnierius" userId="6cf511aa3092bcd9" providerId="LiveId" clId="{CFBB84DA-5D89-BF45-B130-6BEEAF52FFF6}" dt="2023-09-27T04:30:41.105" v="3070" actId="1035"/>
          <ac:spMkLst>
            <pc:docMk/>
            <pc:sldMk cId="2666335164" sldId="325"/>
            <ac:spMk id="9" creationId="{85CE7C04-0ABD-EE45-17B9-2C805B049AEC}"/>
          </ac:spMkLst>
        </pc:spChg>
        <pc:spChg chg="mod">
          <ac:chgData name="Tautvydas Žalnierius" userId="6cf511aa3092bcd9" providerId="LiveId" clId="{CFBB84DA-5D89-BF45-B130-6BEEAF52FFF6}" dt="2023-09-27T04:30:41.105" v="3070" actId="1035"/>
          <ac:spMkLst>
            <pc:docMk/>
            <pc:sldMk cId="2666335164" sldId="325"/>
            <ac:spMk id="14" creationId="{6048A58A-1D9C-525F-C563-F4934D4D70E3}"/>
          </ac:spMkLst>
        </pc:spChg>
        <pc:spChg chg="add del mod">
          <ac:chgData name="Tautvydas Žalnierius" userId="6cf511aa3092bcd9" providerId="LiveId" clId="{CFBB84DA-5D89-BF45-B130-6BEEAF52FFF6}" dt="2023-09-26T11:48:40.274" v="723" actId="478"/>
          <ac:spMkLst>
            <pc:docMk/>
            <pc:sldMk cId="2666335164" sldId="325"/>
            <ac:spMk id="16" creationId="{25DA8AC1-42E0-CEE3-CCAD-49AECBA46859}"/>
          </ac:spMkLst>
        </pc:spChg>
        <pc:grpChg chg="add del mod">
          <ac:chgData name="Tautvydas Žalnierius" userId="6cf511aa3092bcd9" providerId="LiveId" clId="{CFBB84DA-5D89-BF45-B130-6BEEAF52FFF6}" dt="2023-09-26T11:47:34.750" v="697" actId="478"/>
          <ac:grpSpMkLst>
            <pc:docMk/>
            <pc:sldMk cId="2666335164" sldId="325"/>
            <ac:grpSpMk id="2" creationId="{BEEC5B09-A293-8E8C-38F8-45F258E1AA3D}"/>
          </ac:grpSpMkLst>
        </pc:grpChg>
        <pc:graphicFrameChg chg="del mod topLvl">
          <ac:chgData name="Tautvydas Žalnierius" userId="6cf511aa3092bcd9" providerId="LiveId" clId="{CFBB84DA-5D89-BF45-B130-6BEEAF52FFF6}" dt="2023-09-26T11:47:34.750" v="697" actId="478"/>
          <ac:graphicFrameMkLst>
            <pc:docMk/>
            <pc:sldMk cId="2666335164" sldId="325"/>
            <ac:graphicFrameMk id="5" creationId="{D1BE426B-411F-2424-AC0B-A8165D83664C}"/>
          </ac:graphicFrameMkLst>
        </pc:graphicFrameChg>
        <pc:graphicFrameChg chg="add mod">
          <ac:chgData name="Tautvydas Žalnierius" userId="6cf511aa3092bcd9" providerId="LiveId" clId="{CFBB84DA-5D89-BF45-B130-6BEEAF52FFF6}" dt="2023-09-26T11:43:23.744" v="681"/>
          <ac:graphicFrameMkLst>
            <pc:docMk/>
            <pc:sldMk cId="2666335164" sldId="325"/>
            <ac:graphicFrameMk id="10" creationId="{1B9FDF73-F3A1-3230-0F65-69ED4AC1FD7E}"/>
          </ac:graphicFrameMkLst>
        </pc:graphicFrameChg>
        <pc:graphicFrameChg chg="del">
          <ac:chgData name="Tautvydas Žalnierius" userId="6cf511aa3092bcd9" providerId="LiveId" clId="{CFBB84DA-5D89-BF45-B130-6BEEAF52FFF6}" dt="2023-09-26T11:27:30.239" v="669" actId="478"/>
          <ac:graphicFrameMkLst>
            <pc:docMk/>
            <pc:sldMk cId="2666335164" sldId="325"/>
            <ac:graphicFrameMk id="11" creationId="{2AB2EA5C-5682-63AB-B139-F463750A4BC5}"/>
          </ac:graphicFrameMkLst>
        </pc:graphicFrameChg>
        <pc:graphicFrameChg chg="add del">
          <ac:chgData name="Tautvydas Žalnierius" userId="6cf511aa3092bcd9" providerId="LiveId" clId="{CFBB84DA-5D89-BF45-B130-6BEEAF52FFF6}" dt="2023-09-26T11:46:55" v="683" actId="478"/>
          <ac:graphicFrameMkLst>
            <pc:docMk/>
            <pc:sldMk cId="2666335164" sldId="325"/>
            <ac:graphicFrameMk id="12" creationId="{D4E0392D-5704-54C6-06D8-848A3A9DF9EF}"/>
          </ac:graphicFrameMkLst>
        </pc:graphicFrameChg>
        <pc:graphicFrameChg chg="add mod">
          <ac:chgData name="Tautvydas Žalnierius" userId="6cf511aa3092bcd9" providerId="LiveId" clId="{CFBB84DA-5D89-BF45-B130-6BEEAF52FFF6}" dt="2023-09-27T04:30:41.105" v="3070" actId="1035"/>
          <ac:graphicFrameMkLst>
            <pc:docMk/>
            <pc:sldMk cId="2666335164" sldId="325"/>
            <ac:graphicFrameMk id="13" creationId="{3F208151-5C92-A6AD-F613-04E0A048304D}"/>
          </ac:graphicFrameMkLst>
        </pc:graphicFrameChg>
        <pc:graphicFrameChg chg="add mod">
          <ac:chgData name="Tautvydas Žalnierius" userId="6cf511aa3092bcd9" providerId="LiveId" clId="{CFBB84DA-5D89-BF45-B130-6BEEAF52FFF6}" dt="2023-09-27T04:30:41.105" v="3070" actId="1035"/>
          <ac:graphicFrameMkLst>
            <pc:docMk/>
            <pc:sldMk cId="2666335164" sldId="325"/>
            <ac:graphicFrameMk id="15" creationId="{1B9FDF73-F3A1-3230-0F65-69ED4AC1FD7E}"/>
          </ac:graphicFrameMkLst>
        </pc:graphicFrameChg>
      </pc:sldChg>
      <pc:sldChg chg="addSp delSp modSp mod modNotesTx">
        <pc:chgData name="Tautvydas Žalnierius" userId="6cf511aa3092bcd9" providerId="LiveId" clId="{CFBB84DA-5D89-BF45-B130-6BEEAF52FFF6}" dt="2023-09-27T03:41:58.534" v="2665" actId="403"/>
        <pc:sldMkLst>
          <pc:docMk/>
          <pc:sldMk cId="1907701695" sldId="326"/>
        </pc:sldMkLst>
        <pc:spChg chg="mod">
          <ac:chgData name="Tautvydas Žalnierius" userId="6cf511aa3092bcd9" providerId="LiveId" clId="{CFBB84DA-5D89-BF45-B130-6BEEAF52FFF6}" dt="2023-09-27T03:41:58.534" v="2665" actId="403"/>
          <ac:spMkLst>
            <pc:docMk/>
            <pc:sldMk cId="1907701695" sldId="326"/>
            <ac:spMk id="4" creationId="{47E4C48E-97B3-75BD-86D1-6C71E8EA1BB6}"/>
          </ac:spMkLst>
        </pc:spChg>
        <pc:spChg chg="del">
          <ac:chgData name="Tautvydas Žalnierius" userId="6cf511aa3092bcd9" providerId="LiveId" clId="{CFBB84DA-5D89-BF45-B130-6BEEAF52FFF6}" dt="2023-09-26T10:53:52.581" v="180" actId="478"/>
          <ac:spMkLst>
            <pc:docMk/>
            <pc:sldMk cId="1907701695" sldId="326"/>
            <ac:spMk id="7" creationId="{F21BD383-F9A8-CBF0-45B7-FC8A197E80F1}"/>
          </ac:spMkLst>
        </pc:spChg>
        <pc:spChg chg="del mod">
          <ac:chgData name="Tautvydas Žalnierius" userId="6cf511aa3092bcd9" providerId="LiveId" clId="{CFBB84DA-5D89-BF45-B130-6BEEAF52FFF6}" dt="2023-09-26T12:05:24.554" v="799" actId="478"/>
          <ac:spMkLst>
            <pc:docMk/>
            <pc:sldMk cId="1907701695" sldId="326"/>
            <ac:spMk id="9" creationId="{E9AA6572-533F-B1AB-AD32-B18626EE24E1}"/>
          </ac:spMkLst>
        </pc:spChg>
        <pc:spChg chg="add del mod">
          <ac:chgData name="Tautvydas Žalnierius" userId="6cf511aa3092bcd9" providerId="LiveId" clId="{CFBB84DA-5D89-BF45-B130-6BEEAF52FFF6}" dt="2023-09-27T03:25:56.511" v="2236" actId="478"/>
          <ac:spMkLst>
            <pc:docMk/>
            <pc:sldMk cId="1907701695" sldId="326"/>
            <ac:spMk id="11" creationId="{1E3D2449-13A1-A58C-8E6B-B75F6BA32FC9}"/>
          </ac:spMkLst>
        </pc:spChg>
        <pc:spChg chg="add mod">
          <ac:chgData name="Tautvydas Žalnierius" userId="6cf511aa3092bcd9" providerId="LiveId" clId="{CFBB84DA-5D89-BF45-B130-6BEEAF52FFF6}" dt="2023-09-27T03:35:59.387" v="2560" actId="113"/>
          <ac:spMkLst>
            <pc:docMk/>
            <pc:sldMk cId="1907701695" sldId="326"/>
            <ac:spMk id="20" creationId="{F76ACB32-6830-B8A2-D23E-34E48CC7A7A0}"/>
          </ac:spMkLst>
        </pc:spChg>
        <pc:spChg chg="add mod">
          <ac:chgData name="Tautvydas Žalnierius" userId="6cf511aa3092bcd9" providerId="LiveId" clId="{CFBB84DA-5D89-BF45-B130-6BEEAF52FFF6}" dt="2023-09-27T03:35:55.215" v="2559" actId="113"/>
          <ac:spMkLst>
            <pc:docMk/>
            <pc:sldMk cId="1907701695" sldId="326"/>
            <ac:spMk id="21" creationId="{BA7326CC-BD26-2D46-8301-2F41EEFED560}"/>
          </ac:spMkLst>
        </pc:spChg>
        <pc:spChg chg="del">
          <ac:chgData name="Tautvydas Žalnierius" userId="6cf511aa3092bcd9" providerId="LiveId" clId="{CFBB84DA-5D89-BF45-B130-6BEEAF52FFF6}" dt="2023-09-26T10:53:50.840" v="179" actId="478"/>
          <ac:spMkLst>
            <pc:docMk/>
            <pc:sldMk cId="1907701695" sldId="326"/>
            <ac:spMk id="23" creationId="{2EE11BC2-529B-B6FC-46B2-8EE441731E3F}"/>
          </ac:spMkLst>
        </pc:spChg>
        <pc:spChg chg="mod">
          <ac:chgData name="Tautvydas Žalnierius" userId="6cf511aa3092bcd9" providerId="LiveId" clId="{CFBB84DA-5D89-BF45-B130-6BEEAF52FFF6}" dt="2023-09-26T12:06:27.539" v="820" actId="1076"/>
          <ac:spMkLst>
            <pc:docMk/>
            <pc:sldMk cId="1907701695" sldId="326"/>
            <ac:spMk id="24" creationId="{AF1DFD08-B24C-8824-A7A8-BAD8BADA0D36}"/>
          </ac:spMkLst>
        </pc:spChg>
        <pc:grpChg chg="add mod">
          <ac:chgData name="Tautvydas Žalnierius" userId="6cf511aa3092bcd9" providerId="LiveId" clId="{CFBB84DA-5D89-BF45-B130-6BEEAF52FFF6}" dt="2023-09-27T03:25:06.029" v="2225" actId="1076"/>
          <ac:grpSpMkLst>
            <pc:docMk/>
            <pc:sldMk cId="1907701695" sldId="326"/>
            <ac:grpSpMk id="6" creationId="{2D799CA9-F8E3-9A04-3AD6-2489F2BD61DD}"/>
          </ac:grpSpMkLst>
        </pc:grpChg>
        <pc:graphicFrameChg chg="add del mod">
          <ac:chgData name="Tautvydas Žalnierius" userId="6cf511aa3092bcd9" providerId="LiveId" clId="{CFBB84DA-5D89-BF45-B130-6BEEAF52FFF6}" dt="2023-09-26T12:04:21.458" v="793" actId="478"/>
          <ac:graphicFrameMkLst>
            <pc:docMk/>
            <pc:sldMk cId="1907701695" sldId="326"/>
            <ac:graphicFrameMk id="5" creationId="{DDA7BB32-891F-525D-401A-7BF71B14A4A8}"/>
          </ac:graphicFrameMkLst>
        </pc:graphicFrameChg>
        <pc:graphicFrameChg chg="add mod">
          <ac:chgData name="Tautvydas Žalnierius" userId="6cf511aa3092bcd9" providerId="LiveId" clId="{CFBB84DA-5D89-BF45-B130-6BEEAF52FFF6}" dt="2023-09-26T12:05:54.149" v="815" actId="1076"/>
          <ac:graphicFrameMkLst>
            <pc:docMk/>
            <pc:sldMk cId="1907701695" sldId="326"/>
            <ac:graphicFrameMk id="10" creationId="{3C32BD0C-F6B1-D937-158B-A5FEFBC63E43}"/>
          </ac:graphicFrameMkLst>
        </pc:graphicFrameChg>
        <pc:graphicFrameChg chg="del mod">
          <ac:chgData name="Tautvydas Žalnierius" userId="6cf511aa3092bcd9" providerId="LiveId" clId="{CFBB84DA-5D89-BF45-B130-6BEEAF52FFF6}" dt="2023-09-26T10:54:19.237" v="183" actId="478"/>
          <ac:graphicFrameMkLst>
            <pc:docMk/>
            <pc:sldMk cId="1907701695" sldId="326"/>
            <ac:graphicFrameMk id="12" creationId="{FB2BADAB-7825-C1EC-81E7-0F8B547E6ED3}"/>
          </ac:graphicFrameMkLst>
        </pc:graphicFrameChg>
        <pc:graphicFrameChg chg="del">
          <ac:chgData name="Tautvydas Žalnierius" userId="6cf511aa3092bcd9" providerId="LiveId" clId="{CFBB84DA-5D89-BF45-B130-6BEEAF52FFF6}" dt="2023-09-26T10:53:49.098" v="178" actId="478"/>
          <ac:graphicFrameMkLst>
            <pc:docMk/>
            <pc:sldMk cId="1907701695" sldId="326"/>
            <ac:graphicFrameMk id="18" creationId="{C199C245-DF43-5ADF-B8AE-D88EA85A4F3E}"/>
          </ac:graphicFrameMkLst>
        </pc:graphicFrameChg>
        <pc:picChg chg="mod">
          <ac:chgData name="Tautvydas Žalnierius" userId="6cf511aa3092bcd9" providerId="LiveId" clId="{CFBB84DA-5D89-BF45-B130-6BEEAF52FFF6}" dt="2023-09-26T10:54:37.818" v="190" actId="164"/>
          <ac:picMkLst>
            <pc:docMk/>
            <pc:sldMk cId="1907701695" sldId="326"/>
            <ac:picMk id="2" creationId="{A4101577-906C-F1EB-8E39-450D1F35D6A1}"/>
          </ac:picMkLst>
        </pc:picChg>
        <pc:picChg chg="mod">
          <ac:chgData name="Tautvydas Žalnierius" userId="6cf511aa3092bcd9" providerId="LiveId" clId="{CFBB84DA-5D89-BF45-B130-6BEEAF52FFF6}" dt="2023-09-26T12:05:58.251" v="816" actId="166"/>
          <ac:picMkLst>
            <pc:docMk/>
            <pc:sldMk cId="1907701695" sldId="326"/>
            <ac:picMk id="8" creationId="{23B5C6E2-4C7C-72F8-EE70-4AF33021115C}"/>
          </ac:picMkLst>
        </pc:picChg>
        <pc:picChg chg="add del mod">
          <ac:chgData name="Tautvydas Žalnierius" userId="6cf511aa3092bcd9" providerId="LiveId" clId="{CFBB84DA-5D89-BF45-B130-6BEEAF52FFF6}" dt="2023-09-27T03:28:25.434" v="2239" actId="21"/>
          <ac:picMkLst>
            <pc:docMk/>
            <pc:sldMk cId="1907701695" sldId="326"/>
            <ac:picMk id="13" creationId="{17A2F665-E862-47C0-1E63-D33B5BDE7928}"/>
          </ac:picMkLst>
        </pc:picChg>
        <pc:picChg chg="add del mod">
          <ac:chgData name="Tautvydas Žalnierius" userId="6cf511aa3092bcd9" providerId="LiveId" clId="{CFBB84DA-5D89-BF45-B130-6BEEAF52FFF6}" dt="2023-09-27T03:28:25.434" v="2239" actId="21"/>
          <ac:picMkLst>
            <pc:docMk/>
            <pc:sldMk cId="1907701695" sldId="326"/>
            <ac:picMk id="14" creationId="{6DAC3CD9-C8DF-E076-F4D4-762735596A6E}"/>
          </ac:picMkLst>
        </pc:picChg>
        <pc:picChg chg="add mod">
          <ac:chgData name="Tautvydas Žalnierius" userId="6cf511aa3092bcd9" providerId="LiveId" clId="{CFBB84DA-5D89-BF45-B130-6BEEAF52FFF6}" dt="2023-09-27T03:35:08.042" v="2536" actId="1076"/>
          <ac:picMkLst>
            <pc:docMk/>
            <pc:sldMk cId="1907701695" sldId="326"/>
            <ac:picMk id="15" creationId="{44ED7EB9-CB3F-80D2-F5E5-A90984C44AAE}"/>
          </ac:picMkLst>
        </pc:picChg>
        <pc:picChg chg="add mod">
          <ac:chgData name="Tautvydas Žalnierius" userId="6cf511aa3092bcd9" providerId="LiveId" clId="{CFBB84DA-5D89-BF45-B130-6BEEAF52FFF6}" dt="2023-09-27T03:35:08.042" v="2536" actId="1076"/>
          <ac:picMkLst>
            <pc:docMk/>
            <pc:sldMk cId="1907701695" sldId="326"/>
            <ac:picMk id="16" creationId="{65C70287-7F31-AE3B-9020-F3F8BF73FD18}"/>
          </ac:picMkLst>
        </pc:picChg>
        <pc:picChg chg="add mod">
          <ac:chgData name="Tautvydas Žalnierius" userId="6cf511aa3092bcd9" providerId="LiveId" clId="{CFBB84DA-5D89-BF45-B130-6BEEAF52FFF6}" dt="2023-09-27T03:35:08.042" v="2536" actId="1076"/>
          <ac:picMkLst>
            <pc:docMk/>
            <pc:sldMk cId="1907701695" sldId="326"/>
            <ac:picMk id="17" creationId="{380E1A27-E1C6-C330-D9CE-9D05C64A721B}"/>
          </ac:picMkLst>
        </pc:picChg>
        <pc:picChg chg="add mod">
          <ac:chgData name="Tautvydas Žalnierius" userId="6cf511aa3092bcd9" providerId="LiveId" clId="{CFBB84DA-5D89-BF45-B130-6BEEAF52FFF6}" dt="2023-09-27T03:35:08.042" v="2536" actId="1076"/>
          <ac:picMkLst>
            <pc:docMk/>
            <pc:sldMk cId="1907701695" sldId="326"/>
            <ac:picMk id="19" creationId="{D7077454-26CF-CAE1-DD44-0CED89442FEB}"/>
          </ac:picMkLst>
        </pc:picChg>
      </pc:sldChg>
      <pc:sldChg chg="addSp delSp modSp mod">
        <pc:chgData name="Tautvydas Žalnierius" userId="6cf511aa3092bcd9" providerId="LiveId" clId="{CFBB84DA-5D89-BF45-B130-6BEEAF52FFF6}" dt="2023-09-27T05:20:31.864" v="3393" actId="20577"/>
        <pc:sldMkLst>
          <pc:docMk/>
          <pc:sldMk cId="1032187917" sldId="327"/>
        </pc:sldMkLst>
        <pc:spChg chg="del mod">
          <ac:chgData name="Tautvydas Žalnierius" userId="6cf511aa3092bcd9" providerId="LiveId" clId="{CFBB84DA-5D89-BF45-B130-6BEEAF52FFF6}" dt="2023-09-26T13:46:00.629" v="1705" actId="478"/>
          <ac:spMkLst>
            <pc:docMk/>
            <pc:sldMk cId="1032187917" sldId="327"/>
            <ac:spMk id="5" creationId="{4B0E3FB7-0D08-0164-2E27-2276E3BC97C2}"/>
          </ac:spMkLst>
        </pc:spChg>
        <pc:spChg chg="add mod">
          <ac:chgData name="Tautvydas Žalnierius" userId="6cf511aa3092bcd9" providerId="LiveId" clId="{CFBB84DA-5D89-BF45-B130-6BEEAF52FFF6}" dt="2023-09-27T05:20:31.864" v="3393" actId="20577"/>
          <ac:spMkLst>
            <pc:docMk/>
            <pc:sldMk cId="1032187917" sldId="327"/>
            <ac:spMk id="9" creationId="{CADC3FC9-03EC-554F-C432-C03A1042FEE6}"/>
          </ac:spMkLst>
        </pc:spChg>
        <pc:spChg chg="add mod">
          <ac:chgData name="Tautvydas Žalnierius" userId="6cf511aa3092bcd9" providerId="LiveId" clId="{CFBB84DA-5D89-BF45-B130-6BEEAF52FFF6}" dt="2023-09-26T13:58:56.205" v="1968" actId="1035"/>
          <ac:spMkLst>
            <pc:docMk/>
            <pc:sldMk cId="1032187917" sldId="327"/>
            <ac:spMk id="11" creationId="{D24738FC-BFFE-350B-DE74-0C39F0F1FAE0}"/>
          </ac:spMkLst>
        </pc:spChg>
        <pc:spChg chg="add del mod">
          <ac:chgData name="Tautvydas Žalnierius" userId="6cf511aa3092bcd9" providerId="LiveId" clId="{CFBB84DA-5D89-BF45-B130-6BEEAF52FFF6}" dt="2023-09-26T13:46:03.184" v="1706" actId="478"/>
          <ac:spMkLst>
            <pc:docMk/>
            <pc:sldMk cId="1032187917" sldId="327"/>
            <ac:spMk id="13" creationId="{44E83BD2-E50B-079D-A1A1-22C3F8760976}"/>
          </ac:spMkLst>
        </pc:spChg>
        <pc:spChg chg="add mod">
          <ac:chgData name="Tautvydas Žalnierius" userId="6cf511aa3092bcd9" providerId="LiveId" clId="{CFBB84DA-5D89-BF45-B130-6BEEAF52FFF6}" dt="2023-09-26T13:58:56.205" v="1968" actId="1035"/>
          <ac:spMkLst>
            <pc:docMk/>
            <pc:sldMk cId="1032187917" sldId="327"/>
            <ac:spMk id="14" creationId="{FCF6D998-4733-2C72-66A4-2618BD104203}"/>
          </ac:spMkLst>
        </pc:spChg>
        <pc:spChg chg="add mod">
          <ac:chgData name="Tautvydas Žalnierius" userId="6cf511aa3092bcd9" providerId="LiveId" clId="{CFBB84DA-5D89-BF45-B130-6BEEAF52FFF6}" dt="2023-09-26T13:56:32.292" v="1924" actId="1076"/>
          <ac:spMkLst>
            <pc:docMk/>
            <pc:sldMk cId="1032187917" sldId="327"/>
            <ac:spMk id="15" creationId="{FC8A86B2-7D29-2302-C456-78F7C68CA8FF}"/>
          </ac:spMkLst>
        </pc:spChg>
        <pc:spChg chg="add mod">
          <ac:chgData name="Tautvydas Žalnierius" userId="6cf511aa3092bcd9" providerId="LiveId" clId="{CFBB84DA-5D89-BF45-B130-6BEEAF52FFF6}" dt="2023-09-26T13:56:55.771" v="1932" actId="123"/>
          <ac:spMkLst>
            <pc:docMk/>
            <pc:sldMk cId="1032187917" sldId="327"/>
            <ac:spMk id="17" creationId="{93229385-27AC-F5E5-9F85-AFC4AD7BE083}"/>
          </ac:spMkLst>
        </pc:spChg>
        <pc:picChg chg="add del mod">
          <ac:chgData name="Tautvydas Žalnierius" userId="6cf511aa3092bcd9" providerId="LiveId" clId="{CFBB84DA-5D89-BF45-B130-6BEEAF52FFF6}" dt="2023-09-26T13:55:14.132" v="1866" actId="478"/>
          <ac:picMkLst>
            <pc:docMk/>
            <pc:sldMk cId="1032187917" sldId="327"/>
            <ac:picMk id="6" creationId="{EA7B7071-9BBE-9083-5E0B-85FE1EE5F6CB}"/>
          </ac:picMkLst>
        </pc:picChg>
        <pc:picChg chg="del mod">
          <ac:chgData name="Tautvydas Žalnierius" userId="6cf511aa3092bcd9" providerId="LiveId" clId="{CFBB84DA-5D89-BF45-B130-6BEEAF52FFF6}" dt="2023-09-26T13:55:14.799" v="1867" actId="478"/>
          <ac:picMkLst>
            <pc:docMk/>
            <pc:sldMk cId="1032187917" sldId="327"/>
            <ac:picMk id="7" creationId="{AF334F21-D41A-E88D-507E-6BF68C6F49FB}"/>
          </ac:picMkLst>
        </pc:picChg>
      </pc:sldChg>
      <pc:sldChg chg="del">
        <pc:chgData name="Tautvydas Žalnierius" userId="6cf511aa3092bcd9" providerId="LiveId" clId="{CFBB84DA-5D89-BF45-B130-6BEEAF52FFF6}" dt="2023-09-26T13:46:25.026" v="1711" actId="2696"/>
        <pc:sldMkLst>
          <pc:docMk/>
          <pc:sldMk cId="663756196" sldId="328"/>
        </pc:sldMkLst>
      </pc:sldChg>
      <pc:sldChg chg="addSp delSp modSp mod ord">
        <pc:chgData name="Tautvydas Žalnierius" userId="6cf511aa3092bcd9" providerId="LiveId" clId="{CFBB84DA-5D89-BF45-B130-6BEEAF52FFF6}" dt="2023-09-27T05:19:46.887" v="3391" actId="20577"/>
        <pc:sldMkLst>
          <pc:docMk/>
          <pc:sldMk cId="439776720" sldId="329"/>
        </pc:sldMkLst>
        <pc:spChg chg="del mod">
          <ac:chgData name="Tautvydas Žalnierius" userId="6cf511aa3092bcd9" providerId="LiveId" clId="{CFBB84DA-5D89-BF45-B130-6BEEAF52FFF6}" dt="2023-09-27T03:47:41.625" v="2766" actId="478"/>
          <ac:spMkLst>
            <pc:docMk/>
            <pc:sldMk cId="439776720" sldId="329"/>
            <ac:spMk id="2" creationId="{DA5799BB-CB18-0672-BF40-F7437E263A18}"/>
          </ac:spMkLst>
        </pc:spChg>
        <pc:spChg chg="mod">
          <ac:chgData name="Tautvydas Žalnierius" userId="6cf511aa3092bcd9" providerId="LiveId" clId="{CFBB84DA-5D89-BF45-B130-6BEEAF52FFF6}" dt="2023-09-27T03:42:37.463" v="2671" actId="2711"/>
          <ac:spMkLst>
            <pc:docMk/>
            <pc:sldMk cId="439776720" sldId="329"/>
            <ac:spMk id="4" creationId="{D9321874-BB99-2B81-AE92-AE5AFBC0787F}"/>
          </ac:spMkLst>
        </pc:spChg>
        <pc:spChg chg="add mod">
          <ac:chgData name="Tautvydas Žalnierius" userId="6cf511aa3092bcd9" providerId="LiveId" clId="{CFBB84DA-5D89-BF45-B130-6BEEAF52FFF6}" dt="2023-09-27T05:19:46.887" v="3391" actId="20577"/>
          <ac:spMkLst>
            <pc:docMk/>
            <pc:sldMk cId="439776720" sldId="329"/>
            <ac:spMk id="6" creationId="{A48D7ADE-12DB-A967-88B5-DCA41A31D03F}"/>
          </ac:spMkLst>
        </pc:spChg>
        <pc:spChg chg="del">
          <ac:chgData name="Tautvydas Žalnierius" userId="6cf511aa3092bcd9" providerId="LiveId" clId="{CFBB84DA-5D89-BF45-B130-6BEEAF52FFF6}" dt="2023-09-26T14:04:31.003" v="2015" actId="478"/>
          <ac:spMkLst>
            <pc:docMk/>
            <pc:sldMk cId="439776720" sldId="329"/>
            <ac:spMk id="19" creationId="{6E4B9D6E-D109-47F4-D801-5CC87F2B537E}"/>
          </ac:spMkLst>
        </pc:spChg>
        <pc:spChg chg="del">
          <ac:chgData name="Tautvydas Žalnierius" userId="6cf511aa3092bcd9" providerId="LiveId" clId="{CFBB84DA-5D89-BF45-B130-6BEEAF52FFF6}" dt="2023-09-26T17:12:09.730" v="2170" actId="478"/>
          <ac:spMkLst>
            <pc:docMk/>
            <pc:sldMk cId="439776720" sldId="329"/>
            <ac:spMk id="21" creationId="{D2F3B638-AE6F-2CB4-8AC7-9FB5BB15F857}"/>
          </ac:spMkLst>
        </pc:spChg>
        <pc:grpChg chg="del">
          <ac:chgData name="Tautvydas Žalnierius" userId="6cf511aa3092bcd9" providerId="LiveId" clId="{CFBB84DA-5D89-BF45-B130-6BEEAF52FFF6}" dt="2023-09-26T14:04:28.553" v="2014" actId="478"/>
          <ac:grpSpMkLst>
            <pc:docMk/>
            <pc:sldMk cId="439776720" sldId="329"/>
            <ac:grpSpMk id="20" creationId="{387C5022-64BC-E2E7-E742-44FE4E8FB703}"/>
          </ac:grpSpMkLst>
        </pc:grpChg>
      </pc:sldChg>
      <pc:sldChg chg="del">
        <pc:chgData name="Tautvydas Žalnierius" userId="6cf511aa3092bcd9" providerId="LiveId" clId="{CFBB84DA-5D89-BF45-B130-6BEEAF52FFF6}" dt="2023-09-26T14:03:35.729" v="2011" actId="2696"/>
        <pc:sldMkLst>
          <pc:docMk/>
          <pc:sldMk cId="4190671347" sldId="331"/>
        </pc:sldMkLst>
      </pc:sldChg>
      <pc:sldChg chg="addSp delSp modSp add mod">
        <pc:chgData name="Tautvydas Žalnierius" userId="6cf511aa3092bcd9" providerId="LiveId" clId="{CFBB84DA-5D89-BF45-B130-6BEEAF52FFF6}" dt="2023-09-27T05:10:51.469" v="3384" actId="1036"/>
        <pc:sldMkLst>
          <pc:docMk/>
          <pc:sldMk cId="1234258301" sldId="332"/>
        </pc:sldMkLst>
        <pc:spChg chg="add mod">
          <ac:chgData name="Tautvydas Žalnierius" userId="6cf511aa3092bcd9" providerId="LiveId" clId="{CFBB84DA-5D89-BF45-B130-6BEEAF52FFF6}" dt="2023-09-26T14:42:30.088" v="2136" actId="20577"/>
          <ac:spMkLst>
            <pc:docMk/>
            <pc:sldMk cId="1234258301" sldId="332"/>
            <ac:spMk id="2" creationId="{EDEDDDDB-44F5-2A30-3578-84F63D9A1D56}"/>
          </ac:spMkLst>
        </pc:spChg>
        <pc:spChg chg="mod">
          <ac:chgData name="Tautvydas Žalnierius" userId="6cf511aa3092bcd9" providerId="LiveId" clId="{CFBB84DA-5D89-BF45-B130-6BEEAF52FFF6}" dt="2023-09-27T04:41:17.312" v="3110" actId="20577"/>
          <ac:spMkLst>
            <pc:docMk/>
            <pc:sldMk cId="1234258301" sldId="332"/>
            <ac:spMk id="4" creationId="{1B6A6839-24F2-969F-A969-D92C8227857D}"/>
          </ac:spMkLst>
        </pc:spChg>
        <pc:spChg chg="mod topLvl">
          <ac:chgData name="Tautvydas Žalnierius" userId="6cf511aa3092bcd9" providerId="LiveId" clId="{CFBB84DA-5D89-BF45-B130-6BEEAF52FFF6}" dt="2023-09-27T05:10:51.469" v="3384" actId="1036"/>
          <ac:spMkLst>
            <pc:docMk/>
            <pc:sldMk cId="1234258301" sldId="332"/>
            <ac:spMk id="5" creationId="{3ADC7075-5909-15F4-7A98-8BFC4B8BEAE1}"/>
          </ac:spMkLst>
        </pc:spChg>
        <pc:spChg chg="add del mod">
          <ac:chgData name="Tautvydas Žalnierius" userId="6cf511aa3092bcd9" providerId="LiveId" clId="{CFBB84DA-5D89-BF45-B130-6BEEAF52FFF6}" dt="2023-09-26T14:26:44.993" v="2120" actId="478"/>
          <ac:spMkLst>
            <pc:docMk/>
            <pc:sldMk cId="1234258301" sldId="332"/>
            <ac:spMk id="6" creationId="{BED3FEC1-55F3-4562-023B-FACADC7DBE95}"/>
          </ac:spMkLst>
        </pc:spChg>
        <pc:spChg chg="del">
          <ac:chgData name="Tautvydas Žalnierius" userId="6cf511aa3092bcd9" providerId="LiveId" clId="{CFBB84DA-5D89-BF45-B130-6BEEAF52FFF6}" dt="2023-09-26T14:15:13.871" v="2064" actId="478"/>
          <ac:spMkLst>
            <pc:docMk/>
            <pc:sldMk cId="1234258301" sldId="332"/>
            <ac:spMk id="7" creationId="{7648FA90-DCA1-1606-5EF4-1818A23E57E1}"/>
          </ac:spMkLst>
        </pc:spChg>
        <pc:spChg chg="add mod">
          <ac:chgData name="Tautvydas Žalnierius" userId="6cf511aa3092bcd9" providerId="LiveId" clId="{CFBB84DA-5D89-BF45-B130-6BEEAF52FFF6}" dt="2023-09-26T14:43:02.629" v="2141" actId="20577"/>
          <ac:spMkLst>
            <pc:docMk/>
            <pc:sldMk cId="1234258301" sldId="332"/>
            <ac:spMk id="12" creationId="{1C3582A1-BDC9-F737-D902-2AE583AA936D}"/>
          </ac:spMkLst>
        </pc:spChg>
        <pc:spChg chg="mod">
          <ac:chgData name="Tautvydas Žalnierius" userId="6cf511aa3092bcd9" providerId="LiveId" clId="{CFBB84DA-5D89-BF45-B130-6BEEAF52FFF6}" dt="2023-09-26T14:43:56.420" v="2150" actId="1076"/>
          <ac:spMkLst>
            <pc:docMk/>
            <pc:sldMk cId="1234258301" sldId="332"/>
            <ac:spMk id="16" creationId="{761F820D-678D-A0B5-4490-43BE347AD119}"/>
          </ac:spMkLst>
        </pc:spChg>
        <pc:spChg chg="mod">
          <ac:chgData name="Tautvydas Žalnierius" userId="6cf511aa3092bcd9" providerId="LiveId" clId="{CFBB84DA-5D89-BF45-B130-6BEEAF52FFF6}" dt="2023-09-26T14:43:30.910" v="2146" actId="1076"/>
          <ac:spMkLst>
            <pc:docMk/>
            <pc:sldMk cId="1234258301" sldId="332"/>
            <ac:spMk id="26" creationId="{3CF19235-2CF1-C6EF-DC45-F435A06DBF0F}"/>
          </ac:spMkLst>
        </pc:spChg>
        <pc:spChg chg="mod">
          <ac:chgData name="Tautvydas Žalnierius" userId="6cf511aa3092bcd9" providerId="LiveId" clId="{CFBB84DA-5D89-BF45-B130-6BEEAF52FFF6}" dt="2023-09-26T14:27:04.922" v="2125" actId="1076"/>
          <ac:spMkLst>
            <pc:docMk/>
            <pc:sldMk cId="1234258301" sldId="332"/>
            <ac:spMk id="27" creationId="{F9361871-013A-68CF-3856-4F0470A4118B}"/>
          </ac:spMkLst>
        </pc:spChg>
        <pc:spChg chg="add mod">
          <ac:chgData name="Tautvydas Žalnierius" userId="6cf511aa3092bcd9" providerId="LiveId" clId="{CFBB84DA-5D89-BF45-B130-6BEEAF52FFF6}" dt="2023-09-27T04:26:08.824" v="2882" actId="1076"/>
          <ac:spMkLst>
            <pc:docMk/>
            <pc:sldMk cId="1234258301" sldId="332"/>
            <ac:spMk id="28" creationId="{B28AD01E-03B0-4DC9-1D76-251B0EC9ACCA}"/>
          </ac:spMkLst>
        </pc:spChg>
        <pc:spChg chg="del mod">
          <ac:chgData name="Tautvydas Žalnierius" userId="6cf511aa3092bcd9" providerId="LiveId" clId="{CFBB84DA-5D89-BF45-B130-6BEEAF52FFF6}" dt="2023-09-27T04:25:06.977" v="2856" actId="21"/>
          <ac:spMkLst>
            <pc:docMk/>
            <pc:sldMk cId="1234258301" sldId="332"/>
            <ac:spMk id="30" creationId="{259EC3F9-4EF5-934A-1E8C-85A186E635EB}"/>
          </ac:spMkLst>
        </pc:spChg>
        <pc:spChg chg="del">
          <ac:chgData name="Tautvydas Žalnierius" userId="6cf511aa3092bcd9" providerId="LiveId" clId="{CFBB84DA-5D89-BF45-B130-6BEEAF52FFF6}" dt="2023-09-26T14:15:15.740" v="2065" actId="478"/>
          <ac:spMkLst>
            <pc:docMk/>
            <pc:sldMk cId="1234258301" sldId="332"/>
            <ac:spMk id="31" creationId="{BFCED6D5-A91C-BA79-F158-893402B912D5}"/>
          </ac:spMkLst>
        </pc:spChg>
        <pc:spChg chg="del">
          <ac:chgData name="Tautvydas Žalnierius" userId="6cf511aa3092bcd9" providerId="LiveId" clId="{CFBB84DA-5D89-BF45-B130-6BEEAF52FFF6}" dt="2023-09-26T14:14:53.281" v="2063" actId="478"/>
          <ac:spMkLst>
            <pc:docMk/>
            <pc:sldMk cId="1234258301" sldId="332"/>
            <ac:spMk id="32" creationId="{350476FC-23EA-7E4D-8B0E-980A6FEC0D09}"/>
          </ac:spMkLst>
        </pc:spChg>
        <pc:spChg chg="del">
          <ac:chgData name="Tautvydas Žalnierius" userId="6cf511aa3092bcd9" providerId="LiveId" clId="{CFBB84DA-5D89-BF45-B130-6BEEAF52FFF6}" dt="2023-09-26T14:16:01.472" v="2080" actId="478"/>
          <ac:spMkLst>
            <pc:docMk/>
            <pc:sldMk cId="1234258301" sldId="332"/>
            <ac:spMk id="41" creationId="{6D352830-FE54-4826-F682-C8A9AAD70C9D}"/>
          </ac:spMkLst>
        </pc:spChg>
        <pc:spChg chg="mod">
          <ac:chgData name="Tautvydas Žalnierius" userId="6cf511aa3092bcd9" providerId="LiveId" clId="{CFBB84DA-5D89-BF45-B130-6BEEAF52FFF6}" dt="2023-09-26T14:17:19.537" v="2100" actId="571"/>
          <ac:spMkLst>
            <pc:docMk/>
            <pc:sldMk cId="1234258301" sldId="332"/>
            <ac:spMk id="42" creationId="{6F86A19F-F650-02AC-3B8E-1421DAE27F0B}"/>
          </ac:spMkLst>
        </pc:spChg>
        <pc:spChg chg="mod">
          <ac:chgData name="Tautvydas Žalnierius" userId="6cf511aa3092bcd9" providerId="LiveId" clId="{CFBB84DA-5D89-BF45-B130-6BEEAF52FFF6}" dt="2023-09-27T04:54:02.801" v="3328" actId="1076"/>
          <ac:spMkLst>
            <pc:docMk/>
            <pc:sldMk cId="1234258301" sldId="332"/>
            <ac:spMk id="44" creationId="{0D22F890-504E-8ED8-D375-4C67AB2A37EB}"/>
          </ac:spMkLst>
        </pc:spChg>
        <pc:spChg chg="add mod">
          <ac:chgData name="Tautvydas Žalnierius" userId="6cf511aa3092bcd9" providerId="LiveId" clId="{CFBB84DA-5D89-BF45-B130-6BEEAF52FFF6}" dt="2023-09-27T05:10:22.001" v="3382" actId="1076"/>
          <ac:spMkLst>
            <pc:docMk/>
            <pc:sldMk cId="1234258301" sldId="332"/>
            <ac:spMk id="46" creationId="{144B0A8C-4B80-627D-99C7-1663BAE00721}"/>
          </ac:spMkLst>
        </pc:spChg>
        <pc:spChg chg="add del mod">
          <ac:chgData name="Tautvydas Žalnierius" userId="6cf511aa3092bcd9" providerId="LiveId" clId="{CFBB84DA-5D89-BF45-B130-6BEEAF52FFF6}" dt="2023-09-27T04:46:38.540" v="3154" actId="21"/>
          <ac:spMkLst>
            <pc:docMk/>
            <pc:sldMk cId="1234258301" sldId="332"/>
            <ac:spMk id="47" creationId="{EBFCA4C9-9D68-E279-5813-AFD98401968F}"/>
          </ac:spMkLst>
        </pc:spChg>
        <pc:spChg chg="add mod">
          <ac:chgData name="Tautvydas Žalnierius" userId="6cf511aa3092bcd9" providerId="LiveId" clId="{CFBB84DA-5D89-BF45-B130-6BEEAF52FFF6}" dt="2023-09-27T05:10:02.089" v="3379" actId="1076"/>
          <ac:spMkLst>
            <pc:docMk/>
            <pc:sldMk cId="1234258301" sldId="332"/>
            <ac:spMk id="48" creationId="{0B969522-6C03-0DBA-4754-ACA2C834522C}"/>
          </ac:spMkLst>
        </pc:spChg>
        <pc:spChg chg="add mod">
          <ac:chgData name="Tautvydas Žalnierius" userId="6cf511aa3092bcd9" providerId="LiveId" clId="{CFBB84DA-5D89-BF45-B130-6BEEAF52FFF6}" dt="2023-09-27T04:53:29.767" v="3323" actId="1076"/>
          <ac:spMkLst>
            <pc:docMk/>
            <pc:sldMk cId="1234258301" sldId="332"/>
            <ac:spMk id="50" creationId="{D0C6618D-34C4-A541-3728-8A6443EC1432}"/>
          </ac:spMkLst>
        </pc:spChg>
        <pc:spChg chg="add mod">
          <ac:chgData name="Tautvydas Žalnierius" userId="6cf511aa3092bcd9" providerId="LiveId" clId="{CFBB84DA-5D89-BF45-B130-6BEEAF52FFF6}" dt="2023-09-27T04:51:07.401" v="3231" actId="1076"/>
          <ac:spMkLst>
            <pc:docMk/>
            <pc:sldMk cId="1234258301" sldId="332"/>
            <ac:spMk id="53" creationId="{D3D4B3BB-9251-2E50-A965-BDA0858AF658}"/>
          </ac:spMkLst>
        </pc:spChg>
        <pc:spChg chg="add mod">
          <ac:chgData name="Tautvydas Žalnierius" userId="6cf511aa3092bcd9" providerId="LiveId" clId="{CFBB84DA-5D89-BF45-B130-6BEEAF52FFF6}" dt="2023-09-27T04:53:12.617" v="3317" actId="164"/>
          <ac:spMkLst>
            <pc:docMk/>
            <pc:sldMk cId="1234258301" sldId="332"/>
            <ac:spMk id="68" creationId="{FD70FC40-2836-7449-0188-ACD000BE42E0}"/>
          </ac:spMkLst>
        </pc:spChg>
        <pc:spChg chg="add mod">
          <ac:chgData name="Tautvydas Žalnierius" userId="6cf511aa3092bcd9" providerId="LiveId" clId="{CFBB84DA-5D89-BF45-B130-6BEEAF52FFF6}" dt="2023-09-27T05:10:15.468" v="3381" actId="1076"/>
          <ac:spMkLst>
            <pc:docMk/>
            <pc:sldMk cId="1234258301" sldId="332"/>
            <ac:spMk id="75" creationId="{CC441EE6-C649-37DB-A9D6-56BF02A574DC}"/>
          </ac:spMkLst>
        </pc:spChg>
        <pc:spChg chg="add mod">
          <ac:chgData name="Tautvydas Žalnierius" userId="6cf511aa3092bcd9" providerId="LiveId" clId="{CFBB84DA-5D89-BF45-B130-6BEEAF52FFF6}" dt="2023-09-27T05:09:56.880" v="3378" actId="1076"/>
          <ac:spMkLst>
            <pc:docMk/>
            <pc:sldMk cId="1234258301" sldId="332"/>
            <ac:spMk id="76" creationId="{E18733DE-039A-7F8D-65F8-5AFEDDC95FBA}"/>
          </ac:spMkLst>
        </pc:spChg>
        <pc:spChg chg="add mod">
          <ac:chgData name="Tautvydas Žalnierius" userId="6cf511aa3092bcd9" providerId="LiveId" clId="{CFBB84DA-5D89-BF45-B130-6BEEAF52FFF6}" dt="2023-09-27T05:10:32.001" v="3383" actId="571"/>
          <ac:spMkLst>
            <pc:docMk/>
            <pc:sldMk cId="1234258301" sldId="332"/>
            <ac:spMk id="77" creationId="{84507099-ECBD-654A-4F8B-79CFE3A51C04}"/>
          </ac:spMkLst>
        </pc:spChg>
        <pc:spChg chg="mod">
          <ac:chgData name="Tautvydas Žalnierius" userId="6cf511aa3092bcd9" providerId="LiveId" clId="{CFBB84DA-5D89-BF45-B130-6BEEAF52FFF6}" dt="2023-09-27T04:53:49.766" v="3324" actId="1076"/>
          <ac:spMkLst>
            <pc:docMk/>
            <pc:sldMk cId="1234258301" sldId="332"/>
            <ac:spMk id="87" creationId="{5B334805-D32C-E758-664D-3AA19CBD0EE8}"/>
          </ac:spMkLst>
        </pc:spChg>
        <pc:grpChg chg="del mod">
          <ac:chgData name="Tautvydas Žalnierius" userId="6cf511aa3092bcd9" providerId="LiveId" clId="{CFBB84DA-5D89-BF45-B130-6BEEAF52FFF6}" dt="2023-09-27T04:28:19.189" v="2925" actId="478"/>
          <ac:grpSpMkLst>
            <pc:docMk/>
            <pc:sldMk cId="1234258301" sldId="332"/>
            <ac:grpSpMk id="8" creationId="{A6BEC392-3FB7-D051-876C-11C658371169}"/>
          </ac:grpSpMkLst>
        </pc:grpChg>
        <pc:grpChg chg="mod">
          <ac:chgData name="Tautvydas Žalnierius" userId="6cf511aa3092bcd9" providerId="LiveId" clId="{CFBB84DA-5D89-BF45-B130-6BEEAF52FFF6}" dt="2023-09-27T04:50:04.593" v="3213" actId="1037"/>
          <ac:grpSpMkLst>
            <pc:docMk/>
            <pc:sldMk cId="1234258301" sldId="332"/>
            <ac:grpSpMk id="13" creationId="{0D29ED14-6DBE-2FC0-8ABB-C27730952A11}"/>
          </ac:grpSpMkLst>
        </pc:grpChg>
        <pc:grpChg chg="mod">
          <ac:chgData name="Tautvydas Žalnierius" userId="6cf511aa3092bcd9" providerId="LiveId" clId="{CFBB84DA-5D89-BF45-B130-6BEEAF52FFF6}" dt="2023-09-27T04:26:03.148" v="2881" actId="1035"/>
          <ac:grpSpMkLst>
            <pc:docMk/>
            <pc:sldMk cId="1234258301" sldId="332"/>
            <ac:grpSpMk id="25" creationId="{76E431AC-F22C-CD97-DC86-25F6234BE3F9}"/>
          </ac:grpSpMkLst>
        </pc:grpChg>
        <pc:grpChg chg="del">
          <ac:chgData name="Tautvydas Žalnierius" userId="6cf511aa3092bcd9" providerId="LiveId" clId="{CFBB84DA-5D89-BF45-B130-6BEEAF52FFF6}" dt="2023-09-26T14:15:50.282" v="2078" actId="478"/>
          <ac:grpSpMkLst>
            <pc:docMk/>
            <pc:sldMk cId="1234258301" sldId="332"/>
            <ac:grpSpMk id="34" creationId="{483C1085-3B8C-27BE-8356-B7BA6002E8B9}"/>
          </ac:grpSpMkLst>
        </pc:grpChg>
        <pc:grpChg chg="add del mod">
          <ac:chgData name="Tautvydas Žalnierius" userId="6cf511aa3092bcd9" providerId="LiveId" clId="{CFBB84DA-5D89-BF45-B130-6BEEAF52FFF6}" dt="2023-09-27T04:48:31.027" v="3170" actId="478"/>
          <ac:grpSpMkLst>
            <pc:docMk/>
            <pc:sldMk cId="1234258301" sldId="332"/>
            <ac:grpSpMk id="40" creationId="{5890778F-07D6-4B40-0B54-3CCF7DFEA502}"/>
          </ac:grpSpMkLst>
        </pc:grpChg>
        <pc:grpChg chg="del">
          <ac:chgData name="Tautvydas Žalnierius" userId="6cf511aa3092bcd9" providerId="LiveId" clId="{CFBB84DA-5D89-BF45-B130-6BEEAF52FFF6}" dt="2023-09-26T14:45:03.308" v="2154" actId="478"/>
          <ac:grpSpMkLst>
            <pc:docMk/>
            <pc:sldMk cId="1234258301" sldId="332"/>
            <ac:grpSpMk id="52" creationId="{19515650-6CC5-307C-3138-13491D730221}"/>
          </ac:grpSpMkLst>
        </pc:grpChg>
        <pc:grpChg chg="add mod">
          <ac:chgData name="Tautvydas Žalnierius" userId="6cf511aa3092bcd9" providerId="LiveId" clId="{CFBB84DA-5D89-BF45-B130-6BEEAF52FFF6}" dt="2023-09-27T04:53:29.767" v="3323" actId="1076"/>
          <ac:grpSpMkLst>
            <pc:docMk/>
            <pc:sldMk cId="1234258301" sldId="332"/>
            <ac:grpSpMk id="65" creationId="{D44EDDF7-6630-DF53-F84A-D9F472B1031F}"/>
          </ac:grpSpMkLst>
        </pc:grpChg>
        <pc:grpChg chg="add mod">
          <ac:chgData name="Tautvydas Žalnierius" userId="6cf511aa3092bcd9" providerId="LiveId" clId="{CFBB84DA-5D89-BF45-B130-6BEEAF52FFF6}" dt="2023-09-27T04:53:22.388" v="3321" actId="1076"/>
          <ac:grpSpMkLst>
            <pc:docMk/>
            <pc:sldMk cId="1234258301" sldId="332"/>
            <ac:grpSpMk id="66" creationId="{A6384600-A391-531C-73FE-41CB02C0B310}"/>
          </ac:grpSpMkLst>
        </pc:grpChg>
        <pc:grpChg chg="add mod">
          <ac:chgData name="Tautvydas Žalnierius" userId="6cf511aa3092bcd9" providerId="LiveId" clId="{CFBB84DA-5D89-BF45-B130-6BEEAF52FFF6}" dt="2023-09-27T04:53:26.491" v="3322" actId="1076"/>
          <ac:grpSpMkLst>
            <pc:docMk/>
            <pc:sldMk cId="1234258301" sldId="332"/>
            <ac:grpSpMk id="67" creationId="{0AC9D7D8-CF40-7EF0-E695-BE85ED1B35B1}"/>
          </ac:grpSpMkLst>
        </pc:grpChg>
        <pc:grpChg chg="add mod">
          <ac:chgData name="Tautvydas Žalnierius" userId="6cf511aa3092bcd9" providerId="LiveId" clId="{CFBB84DA-5D89-BF45-B130-6BEEAF52FFF6}" dt="2023-09-27T04:53:15.054" v="3318" actId="1076"/>
          <ac:grpSpMkLst>
            <pc:docMk/>
            <pc:sldMk cId="1234258301" sldId="332"/>
            <ac:grpSpMk id="69" creationId="{5260888A-34BA-0AF7-533A-40B801E5BFA4}"/>
          </ac:grpSpMkLst>
        </pc:grpChg>
        <pc:picChg chg="add del mod">
          <ac:chgData name="Tautvydas Žalnierius" userId="6cf511aa3092bcd9" providerId="LiveId" clId="{CFBB84DA-5D89-BF45-B130-6BEEAF52FFF6}" dt="2023-09-27T04:25:02.758" v="2855" actId="478"/>
          <ac:picMkLst>
            <pc:docMk/>
            <pc:sldMk cId="1234258301" sldId="332"/>
            <ac:picMk id="21" creationId="{73455982-AA1C-B3C3-7D04-216466B0DBEE}"/>
          </ac:picMkLst>
        </pc:picChg>
        <pc:picChg chg="add mod">
          <ac:chgData name="Tautvydas Žalnierius" userId="6cf511aa3092bcd9" providerId="LiveId" clId="{CFBB84DA-5D89-BF45-B130-6BEEAF52FFF6}" dt="2023-09-27T05:10:08.039" v="3380" actId="1076"/>
          <ac:picMkLst>
            <pc:docMk/>
            <pc:sldMk cId="1234258301" sldId="332"/>
            <ac:picMk id="55" creationId="{95B71E74-41A1-87E9-684D-5526AB6B4AD8}"/>
          </ac:picMkLst>
        </pc:picChg>
        <pc:picChg chg="add mod">
          <ac:chgData name="Tautvydas Žalnierius" userId="6cf511aa3092bcd9" providerId="LiveId" clId="{CFBB84DA-5D89-BF45-B130-6BEEAF52FFF6}" dt="2023-09-27T05:10:08.039" v="3380" actId="1076"/>
          <ac:picMkLst>
            <pc:docMk/>
            <pc:sldMk cId="1234258301" sldId="332"/>
            <ac:picMk id="58" creationId="{5C46E997-E033-039A-D094-0D108D43B02D}"/>
          </ac:picMkLst>
        </pc:picChg>
        <pc:picChg chg="add mod">
          <ac:chgData name="Tautvydas Žalnierius" userId="6cf511aa3092bcd9" providerId="LiveId" clId="{CFBB84DA-5D89-BF45-B130-6BEEAF52FFF6}" dt="2023-09-27T04:51:28.972" v="3239" actId="1076"/>
          <ac:picMkLst>
            <pc:docMk/>
            <pc:sldMk cId="1234258301" sldId="332"/>
            <ac:picMk id="60" creationId="{2B2851F2-C089-9CA1-04DF-4195285B1CB2}"/>
          </ac:picMkLst>
        </pc:picChg>
        <pc:picChg chg="add del mod modCrop">
          <ac:chgData name="Tautvydas Žalnierius" userId="6cf511aa3092bcd9" providerId="LiveId" clId="{CFBB84DA-5D89-BF45-B130-6BEEAF52FFF6}" dt="2023-09-27T04:44:32.943" v="3131" actId="478"/>
          <ac:picMkLst>
            <pc:docMk/>
            <pc:sldMk cId="1234258301" sldId="332"/>
            <ac:picMk id="62" creationId="{3EC93823-3851-FE27-103C-A8D2BDF49F8F}"/>
          </ac:picMkLst>
        </pc:picChg>
        <pc:picChg chg="add mod modCrop">
          <ac:chgData name="Tautvydas Žalnierius" userId="6cf511aa3092bcd9" providerId="LiveId" clId="{CFBB84DA-5D89-BF45-B130-6BEEAF52FFF6}" dt="2023-09-27T04:53:12.617" v="3317" actId="164"/>
          <ac:picMkLst>
            <pc:docMk/>
            <pc:sldMk cId="1234258301" sldId="332"/>
            <ac:picMk id="64" creationId="{9DDBC5AC-A2D8-D88A-4BD4-78300B4FE856}"/>
          </ac:picMkLst>
        </pc:picChg>
        <pc:picChg chg="add mod">
          <ac:chgData name="Tautvydas Žalnierius" userId="6cf511aa3092bcd9" providerId="LiveId" clId="{CFBB84DA-5D89-BF45-B130-6BEEAF52FFF6}" dt="2023-09-27T04:53:29.767" v="3323" actId="1076"/>
          <ac:picMkLst>
            <pc:docMk/>
            <pc:sldMk cId="1234258301" sldId="332"/>
            <ac:picMk id="4098" creationId="{862F76EF-86D4-FE07-232D-7B0E4AC2FBF5}"/>
          </ac:picMkLst>
        </pc:picChg>
        <pc:cxnChg chg="del">
          <ac:chgData name="Tautvydas Žalnierius" userId="6cf511aa3092bcd9" providerId="LiveId" clId="{CFBB84DA-5D89-BF45-B130-6BEEAF52FFF6}" dt="2023-09-26T14:15:21.316" v="2066" actId="478"/>
          <ac:cxnSpMkLst>
            <pc:docMk/>
            <pc:sldMk cId="1234258301" sldId="332"/>
            <ac:cxnSpMk id="33" creationId="{19C14E18-3538-E1D2-92C1-7DFDBDBABBF2}"/>
          </ac:cxnSpMkLst>
        </pc:cxnChg>
        <pc:cxnChg chg="add del mod topLvl">
          <ac:chgData name="Tautvydas Žalnierius" userId="6cf511aa3092bcd9" providerId="LiveId" clId="{CFBB84DA-5D89-BF45-B130-6BEEAF52FFF6}" dt="2023-09-27T04:48:31.027" v="3170" actId="478"/>
          <ac:cxnSpMkLst>
            <pc:docMk/>
            <pc:sldMk cId="1234258301" sldId="332"/>
            <ac:cxnSpMk id="37" creationId="{94D946E5-3483-EDC0-B5EA-2B960B951EDF}"/>
          </ac:cxnSpMkLst>
        </pc:cxnChg>
        <pc:cxnChg chg="del">
          <ac:chgData name="Tautvydas Žalnierius" userId="6cf511aa3092bcd9" providerId="LiveId" clId="{CFBB84DA-5D89-BF45-B130-6BEEAF52FFF6}" dt="2023-09-26T14:15:22.549" v="2067" actId="478"/>
          <ac:cxnSpMkLst>
            <pc:docMk/>
            <pc:sldMk cId="1234258301" sldId="332"/>
            <ac:cxnSpMk id="39" creationId="{C07D9D9B-19C9-E906-4A2C-3AE3368F0BF3}"/>
          </ac:cxnSpMkLst>
        </pc:cxnChg>
        <pc:cxnChg chg="mod topLvl">
          <ac:chgData name="Tautvydas Žalnierius" userId="6cf511aa3092bcd9" providerId="LiveId" clId="{CFBB84DA-5D89-BF45-B130-6BEEAF52FFF6}" dt="2023-09-27T04:54:12.869" v="3329" actId="14100"/>
          <ac:cxnSpMkLst>
            <pc:docMk/>
            <pc:sldMk cId="1234258301" sldId="332"/>
            <ac:cxnSpMk id="49" creationId="{9771773F-38EB-81DC-0448-5E3EDAD53C15}"/>
          </ac:cxnSpMkLst>
        </pc:cxnChg>
        <pc:cxnChg chg="del topLvl">
          <ac:chgData name="Tautvydas Žalnierius" userId="6cf511aa3092bcd9" providerId="LiveId" clId="{CFBB84DA-5D89-BF45-B130-6BEEAF52FFF6}" dt="2023-09-26T14:45:03.308" v="2154" actId="478"/>
          <ac:cxnSpMkLst>
            <pc:docMk/>
            <pc:sldMk cId="1234258301" sldId="332"/>
            <ac:cxnSpMk id="51" creationId="{83EA4E56-0A1B-01BF-18F8-93D4137FCEAD}"/>
          </ac:cxnSpMkLst>
        </pc:cxnChg>
        <pc:cxnChg chg="mod">
          <ac:chgData name="Tautvydas Žalnierius" userId="6cf511aa3092bcd9" providerId="LiveId" clId="{CFBB84DA-5D89-BF45-B130-6BEEAF52FFF6}" dt="2023-09-27T04:50:04.593" v="3213" actId="1037"/>
          <ac:cxnSpMkLst>
            <pc:docMk/>
            <pc:sldMk cId="1234258301" sldId="332"/>
            <ac:cxnSpMk id="57" creationId="{C3AF5B57-8E87-EC0B-A2D2-7800C234C9E7}"/>
          </ac:cxnSpMkLst>
        </pc:cxnChg>
        <pc:cxnChg chg="mod">
          <ac:chgData name="Tautvydas Žalnierius" userId="6cf511aa3092bcd9" providerId="LiveId" clId="{CFBB84DA-5D89-BF45-B130-6BEEAF52FFF6}" dt="2023-09-27T04:53:49.766" v="3324" actId="1076"/>
          <ac:cxnSpMkLst>
            <pc:docMk/>
            <pc:sldMk cId="1234258301" sldId="332"/>
            <ac:cxnSpMk id="90" creationId="{26795E55-93A8-0CD1-E0E2-2C7A29233939}"/>
          </ac:cxnSpMkLst>
        </pc:cxnChg>
        <pc:cxnChg chg="mod">
          <ac:chgData name="Tautvydas Žalnierius" userId="6cf511aa3092bcd9" providerId="LiveId" clId="{CFBB84DA-5D89-BF45-B130-6BEEAF52FFF6}" dt="2023-09-27T04:50:04.593" v="3213" actId="1037"/>
          <ac:cxnSpMkLst>
            <pc:docMk/>
            <pc:sldMk cId="1234258301" sldId="332"/>
            <ac:cxnSpMk id="93" creationId="{20832490-5CD9-A66E-135E-B01755E0C95C}"/>
          </ac:cxnSpMkLst>
        </pc:cxnChg>
      </pc:sldChg>
      <pc:sldChg chg="delSp modSp add mod">
        <pc:chgData name="Tautvydas Žalnierius" userId="6cf511aa3092bcd9" providerId="LiveId" clId="{CFBB84DA-5D89-BF45-B130-6BEEAF52FFF6}" dt="2023-09-27T05:05:57.798" v="3342" actId="20577"/>
        <pc:sldMkLst>
          <pc:docMk/>
          <pc:sldMk cId="2621351320" sldId="333"/>
        </pc:sldMkLst>
        <pc:spChg chg="mod">
          <ac:chgData name="Tautvydas Žalnierius" userId="6cf511aa3092bcd9" providerId="LiveId" clId="{CFBB84DA-5D89-BF45-B130-6BEEAF52FFF6}" dt="2023-09-27T05:05:57.798" v="3342" actId="20577"/>
          <ac:spMkLst>
            <pc:docMk/>
            <pc:sldMk cId="2621351320" sldId="333"/>
            <ac:spMk id="2" creationId="{E76B65D9-E487-0C28-3259-B388954B3118}"/>
          </ac:spMkLst>
        </pc:spChg>
        <pc:spChg chg="mod">
          <ac:chgData name="Tautvydas Žalnierius" userId="6cf511aa3092bcd9" providerId="LiveId" clId="{CFBB84DA-5D89-BF45-B130-6BEEAF52FFF6}" dt="2023-09-26T10:38:50.855" v="114" actId="20577"/>
          <ac:spMkLst>
            <pc:docMk/>
            <pc:sldMk cId="2621351320" sldId="333"/>
            <ac:spMk id="4" creationId="{1B6A6839-24F2-969F-A969-D92C8227857D}"/>
          </ac:spMkLst>
        </pc:spChg>
        <pc:spChg chg="del">
          <ac:chgData name="Tautvydas Žalnierius" userId="6cf511aa3092bcd9" providerId="LiveId" clId="{CFBB84DA-5D89-BF45-B130-6BEEAF52FFF6}" dt="2023-09-26T10:39:03.275" v="115" actId="478"/>
          <ac:spMkLst>
            <pc:docMk/>
            <pc:sldMk cId="2621351320" sldId="333"/>
            <ac:spMk id="32" creationId="{350476FC-23EA-7E4D-8B0E-980A6FEC0D09}"/>
          </ac:spMkLst>
        </pc:spChg>
      </pc:sldChg>
      <pc:sldChg chg="modSp add mod modNotesTx">
        <pc:chgData name="Tautvydas Žalnierius" userId="6cf511aa3092bcd9" providerId="LiveId" clId="{CFBB84DA-5D89-BF45-B130-6BEEAF52FFF6}" dt="2023-09-26T14:14:39.818" v="2050" actId="1076"/>
        <pc:sldMkLst>
          <pc:docMk/>
          <pc:sldMk cId="1990302781" sldId="334"/>
        </pc:sldMkLst>
        <pc:spChg chg="mod">
          <ac:chgData name="Tautvydas Žalnierius" userId="6cf511aa3092bcd9" providerId="LiveId" clId="{CFBB84DA-5D89-BF45-B130-6BEEAF52FFF6}" dt="2023-09-26T14:14:39.818" v="2050" actId="1076"/>
          <ac:spMkLst>
            <pc:docMk/>
            <pc:sldMk cId="1990302781" sldId="334"/>
            <ac:spMk id="2" creationId="{E76B65D9-E487-0C28-3259-B388954B3118}"/>
          </ac:spMkLst>
        </pc:spChg>
        <pc:spChg chg="mod">
          <ac:chgData name="Tautvydas Žalnierius" userId="6cf511aa3092bcd9" providerId="LiveId" clId="{CFBB84DA-5D89-BF45-B130-6BEEAF52FFF6}" dt="2023-09-26T10:41:23.773" v="149" actId="20577"/>
          <ac:spMkLst>
            <pc:docMk/>
            <pc:sldMk cId="1990302781" sldId="334"/>
            <ac:spMk id="4" creationId="{1B6A6839-24F2-969F-A969-D92C8227857D}"/>
          </ac:spMkLst>
        </pc:spChg>
      </pc:sldChg>
      <pc:sldChg chg="addSp delSp modSp add mod">
        <pc:chgData name="Tautvydas Žalnierius" userId="6cf511aa3092bcd9" providerId="LiveId" clId="{CFBB84DA-5D89-BF45-B130-6BEEAF52FFF6}" dt="2023-09-26T13:52:14.408" v="1798" actId="20577"/>
        <pc:sldMkLst>
          <pc:docMk/>
          <pc:sldMk cId="1973053108" sldId="335"/>
        </pc:sldMkLst>
        <pc:spChg chg="mod">
          <ac:chgData name="Tautvydas Žalnierius" userId="6cf511aa3092bcd9" providerId="LiveId" clId="{CFBB84DA-5D89-BF45-B130-6BEEAF52FFF6}" dt="2023-09-26T13:47:24.046" v="1740" actId="20577"/>
          <ac:spMkLst>
            <pc:docMk/>
            <pc:sldMk cId="1973053108" sldId="335"/>
            <ac:spMk id="4" creationId="{273919E8-CD74-4109-6E88-B63D262D832E}"/>
          </ac:spMkLst>
        </pc:spChg>
        <pc:spChg chg="del">
          <ac:chgData name="Tautvydas Žalnierius" userId="6cf511aa3092bcd9" providerId="LiveId" clId="{CFBB84DA-5D89-BF45-B130-6BEEAF52FFF6}" dt="2023-09-26T13:46:47.279" v="1715" actId="478"/>
          <ac:spMkLst>
            <pc:docMk/>
            <pc:sldMk cId="1973053108" sldId="335"/>
            <ac:spMk id="5" creationId="{4B0E3FB7-0D08-0164-2E27-2276E3BC97C2}"/>
          </ac:spMkLst>
        </pc:spChg>
        <pc:spChg chg="add del">
          <ac:chgData name="Tautvydas Žalnierius" userId="6cf511aa3092bcd9" providerId="LiveId" clId="{CFBB84DA-5D89-BF45-B130-6BEEAF52FFF6}" dt="2023-09-26T13:47:36.155" v="1743" actId="478"/>
          <ac:spMkLst>
            <pc:docMk/>
            <pc:sldMk cId="1973053108" sldId="335"/>
            <ac:spMk id="6" creationId="{5805ECA4-C967-BE61-84B3-7F437EFBCD0F}"/>
          </ac:spMkLst>
        </pc:spChg>
        <pc:spChg chg="add del mod">
          <ac:chgData name="Tautvydas Žalnierius" userId="6cf511aa3092bcd9" providerId="LiveId" clId="{CFBB84DA-5D89-BF45-B130-6BEEAF52FFF6}" dt="2023-09-26T13:46:49.373" v="1716" actId="478"/>
          <ac:spMkLst>
            <pc:docMk/>
            <pc:sldMk cId="1973053108" sldId="335"/>
            <ac:spMk id="9" creationId="{71C86EB6-4299-577C-1F74-AA008FB1EC96}"/>
          </ac:spMkLst>
        </pc:spChg>
        <pc:spChg chg="add mod">
          <ac:chgData name="Tautvydas Žalnierius" userId="6cf511aa3092bcd9" providerId="LiveId" clId="{CFBB84DA-5D89-BF45-B130-6BEEAF52FFF6}" dt="2023-09-26T13:51:36.535" v="1788" actId="20577"/>
          <ac:spMkLst>
            <pc:docMk/>
            <pc:sldMk cId="1973053108" sldId="335"/>
            <ac:spMk id="10" creationId="{899E036F-847F-7498-D47D-835F8FC73E6B}"/>
          </ac:spMkLst>
        </pc:spChg>
        <pc:spChg chg="mod">
          <ac:chgData name="Tautvydas Žalnierius" userId="6cf511aa3092bcd9" providerId="LiveId" clId="{CFBB84DA-5D89-BF45-B130-6BEEAF52FFF6}" dt="2023-09-26T13:52:14.408" v="1798" actId="20577"/>
          <ac:spMkLst>
            <pc:docMk/>
            <pc:sldMk cId="1973053108" sldId="335"/>
            <ac:spMk id="13" creationId="{1931D202-4BC8-C00A-675B-45073E322FAC}"/>
          </ac:spMkLst>
        </pc:spChg>
        <pc:spChg chg="add mod">
          <ac:chgData name="Tautvydas Žalnierius" userId="6cf511aa3092bcd9" providerId="LiveId" clId="{CFBB84DA-5D89-BF45-B130-6BEEAF52FFF6}" dt="2023-09-26T13:49:30.714" v="1765" actId="1076"/>
          <ac:spMkLst>
            <pc:docMk/>
            <pc:sldMk cId="1973053108" sldId="335"/>
            <ac:spMk id="17" creationId="{80F5FC5C-9A5E-03C7-03AD-D2F11B8A1B55}"/>
          </ac:spMkLst>
        </pc:spChg>
        <pc:spChg chg="add mod">
          <ac:chgData name="Tautvydas Žalnierius" userId="6cf511aa3092bcd9" providerId="LiveId" clId="{CFBB84DA-5D89-BF45-B130-6BEEAF52FFF6}" dt="2023-09-26T13:50:42.370" v="1781" actId="1076"/>
          <ac:spMkLst>
            <pc:docMk/>
            <pc:sldMk cId="1973053108" sldId="335"/>
            <ac:spMk id="19" creationId="{E7927E52-C6F6-1079-2993-2DDD13AA54D0}"/>
          </ac:spMkLst>
        </pc:spChg>
        <pc:grpChg chg="add mod">
          <ac:chgData name="Tautvydas Žalnierius" userId="6cf511aa3092bcd9" providerId="LiveId" clId="{CFBB84DA-5D89-BF45-B130-6BEEAF52FFF6}" dt="2023-09-26T13:50:32.588" v="1779" actId="1076"/>
          <ac:grpSpMkLst>
            <pc:docMk/>
            <pc:sldMk cId="1973053108" sldId="335"/>
            <ac:grpSpMk id="11" creationId="{C083D9F9-104E-3488-96CE-C6648EBBAC57}"/>
          </ac:grpSpMkLst>
        </pc:grpChg>
        <pc:grpChg chg="mod">
          <ac:chgData name="Tautvydas Žalnierius" userId="6cf511aa3092bcd9" providerId="LiveId" clId="{CFBB84DA-5D89-BF45-B130-6BEEAF52FFF6}" dt="2023-09-26T13:48:49.182" v="1753"/>
          <ac:grpSpMkLst>
            <pc:docMk/>
            <pc:sldMk cId="1973053108" sldId="335"/>
            <ac:grpSpMk id="12" creationId="{EE9C4C92-D1BB-4533-567D-E6BCD4C50431}"/>
          </ac:grpSpMkLst>
        </pc:grpChg>
        <pc:picChg chg="del">
          <ac:chgData name="Tautvydas Žalnierius" userId="6cf511aa3092bcd9" providerId="LiveId" clId="{CFBB84DA-5D89-BF45-B130-6BEEAF52FFF6}" dt="2023-09-26T13:46:43.990" v="1714" actId="478"/>
          <ac:picMkLst>
            <pc:docMk/>
            <pc:sldMk cId="1973053108" sldId="335"/>
            <ac:picMk id="7" creationId="{AF334F21-D41A-E88D-507E-6BF68C6F49FB}"/>
          </ac:picMkLst>
        </pc:picChg>
        <pc:picChg chg="mod">
          <ac:chgData name="Tautvydas Žalnierius" userId="6cf511aa3092bcd9" providerId="LiveId" clId="{CFBB84DA-5D89-BF45-B130-6BEEAF52FFF6}" dt="2023-09-26T13:48:49.182" v="1753"/>
          <ac:picMkLst>
            <pc:docMk/>
            <pc:sldMk cId="1973053108" sldId="335"/>
            <ac:picMk id="14" creationId="{87599F00-CC42-584A-56DE-6DE8BFDA5EAE}"/>
          </ac:picMkLst>
        </pc:picChg>
        <pc:picChg chg="mod">
          <ac:chgData name="Tautvydas Žalnierius" userId="6cf511aa3092bcd9" providerId="LiveId" clId="{CFBB84DA-5D89-BF45-B130-6BEEAF52FFF6}" dt="2023-09-26T13:49:45.382" v="1769" actId="1076"/>
          <ac:picMkLst>
            <pc:docMk/>
            <pc:sldMk cId="1973053108" sldId="335"/>
            <ac:picMk id="15" creationId="{94D7F100-0ABA-029A-C508-644AEAC8DEB2}"/>
          </ac:picMkLst>
        </pc:picChg>
      </pc:sldChg>
      <pc:sldChg chg="addSp delSp modSp add mod modNotesTx">
        <pc:chgData name="Tautvydas Žalnierius" userId="6cf511aa3092bcd9" providerId="LiveId" clId="{CFBB84DA-5D89-BF45-B130-6BEEAF52FFF6}" dt="2023-09-27T04:31:31.351" v="3073" actId="58"/>
        <pc:sldMkLst>
          <pc:docMk/>
          <pc:sldMk cId="3573681556" sldId="336"/>
        </pc:sldMkLst>
        <pc:spChg chg="mod">
          <ac:chgData name="Tautvydas Žalnierius" userId="6cf511aa3092bcd9" providerId="LiveId" clId="{CFBB84DA-5D89-BF45-B130-6BEEAF52FFF6}" dt="2023-09-27T04:31:31.351" v="3073" actId="58"/>
          <ac:spMkLst>
            <pc:docMk/>
            <pc:sldMk cId="3573681556" sldId="336"/>
            <ac:spMk id="4" creationId="{357BED8D-4058-06D7-A2B3-3ED71D84E80A}"/>
          </ac:spMkLst>
        </pc:spChg>
        <pc:spChg chg="del">
          <ac:chgData name="Tautvydas Žalnierius" userId="6cf511aa3092bcd9" providerId="LiveId" clId="{CFBB84DA-5D89-BF45-B130-6BEEAF52FFF6}" dt="2023-09-26T13:16:30.648" v="832" actId="478"/>
          <ac:spMkLst>
            <pc:docMk/>
            <pc:sldMk cId="3573681556" sldId="336"/>
            <ac:spMk id="6" creationId="{7230F690-E61C-88E2-DC80-CA7535D9DFB7}"/>
          </ac:spMkLst>
        </pc:spChg>
        <pc:spChg chg="del">
          <ac:chgData name="Tautvydas Žalnierius" userId="6cf511aa3092bcd9" providerId="LiveId" clId="{CFBB84DA-5D89-BF45-B130-6BEEAF52FFF6}" dt="2023-09-26T13:16:35.937" v="835" actId="478"/>
          <ac:spMkLst>
            <pc:docMk/>
            <pc:sldMk cId="3573681556" sldId="336"/>
            <ac:spMk id="8" creationId="{DA7CFC39-ABEC-128C-84D8-D41CA2ACA6FF}"/>
          </ac:spMkLst>
        </pc:spChg>
        <pc:spChg chg="del">
          <ac:chgData name="Tautvydas Žalnierius" userId="6cf511aa3092bcd9" providerId="LiveId" clId="{CFBB84DA-5D89-BF45-B130-6BEEAF52FFF6}" dt="2023-09-26T13:16:32.043" v="833" actId="478"/>
          <ac:spMkLst>
            <pc:docMk/>
            <pc:sldMk cId="3573681556" sldId="336"/>
            <ac:spMk id="9" creationId="{85CE7C04-0ABD-EE45-17B9-2C805B049AEC}"/>
          </ac:spMkLst>
        </pc:spChg>
        <pc:spChg chg="add mod">
          <ac:chgData name="Tautvydas Žalnierius" userId="6cf511aa3092bcd9" providerId="LiveId" clId="{CFBB84DA-5D89-BF45-B130-6BEEAF52FFF6}" dt="2023-09-26T13:37:09.189" v="1145" actId="20577"/>
          <ac:spMkLst>
            <pc:docMk/>
            <pc:sldMk cId="3573681556" sldId="336"/>
            <ac:spMk id="10" creationId="{C125E39B-61AA-A53E-0354-DA1F1211FE5C}"/>
          </ac:spMkLst>
        </pc:spChg>
        <pc:spChg chg="del">
          <ac:chgData name="Tautvydas Žalnierius" userId="6cf511aa3092bcd9" providerId="LiveId" clId="{CFBB84DA-5D89-BF45-B130-6BEEAF52FFF6}" dt="2023-09-26T13:16:20.668" v="828" actId="478"/>
          <ac:spMkLst>
            <pc:docMk/>
            <pc:sldMk cId="3573681556" sldId="336"/>
            <ac:spMk id="14" creationId="{6048A58A-1D9C-525F-C563-F4934D4D70E3}"/>
          </ac:spMkLst>
        </pc:spChg>
        <pc:graphicFrameChg chg="add del mod">
          <ac:chgData name="Tautvydas Žalnierius" userId="6cf511aa3092bcd9" providerId="LiveId" clId="{CFBB84DA-5D89-BF45-B130-6BEEAF52FFF6}" dt="2023-09-26T13:24:13.602" v="928" actId="478"/>
          <ac:graphicFrameMkLst>
            <pc:docMk/>
            <pc:sldMk cId="3573681556" sldId="336"/>
            <ac:graphicFrameMk id="2" creationId="{ACE9F319-59AE-FD51-3F0C-EC45F3A4240E}"/>
          </ac:graphicFrameMkLst>
        </pc:graphicFrameChg>
        <pc:graphicFrameChg chg="add del mod modGraphic">
          <ac:chgData name="Tautvydas Žalnierius" userId="6cf511aa3092bcd9" providerId="LiveId" clId="{CFBB84DA-5D89-BF45-B130-6BEEAF52FFF6}" dt="2023-09-26T13:29:03.483" v="968" actId="478"/>
          <ac:graphicFrameMkLst>
            <pc:docMk/>
            <pc:sldMk cId="3573681556" sldId="336"/>
            <ac:graphicFrameMk id="5" creationId="{9EFF257F-2EE8-AE7A-CD4B-5D0AE1BAE672}"/>
          </ac:graphicFrameMkLst>
        </pc:graphicFrameChg>
        <pc:graphicFrameChg chg="add mod modGraphic">
          <ac:chgData name="Tautvydas Žalnierius" userId="6cf511aa3092bcd9" providerId="LiveId" clId="{CFBB84DA-5D89-BF45-B130-6BEEAF52FFF6}" dt="2023-09-26T13:35:06.294" v="1117" actId="20577"/>
          <ac:graphicFrameMkLst>
            <pc:docMk/>
            <pc:sldMk cId="3573681556" sldId="336"/>
            <ac:graphicFrameMk id="7" creationId="{3FBDF5A7-E027-287D-668D-D26A4E063E1C}"/>
          </ac:graphicFrameMkLst>
        </pc:graphicFrameChg>
        <pc:graphicFrameChg chg="del">
          <ac:chgData name="Tautvydas Žalnierius" userId="6cf511aa3092bcd9" providerId="LiveId" clId="{CFBB84DA-5D89-BF45-B130-6BEEAF52FFF6}" dt="2023-09-26T13:16:24.913" v="829" actId="478"/>
          <ac:graphicFrameMkLst>
            <pc:docMk/>
            <pc:sldMk cId="3573681556" sldId="336"/>
            <ac:graphicFrameMk id="13" creationId="{3F208151-5C92-A6AD-F613-04E0A048304D}"/>
          </ac:graphicFrameMkLst>
        </pc:graphicFrameChg>
        <pc:graphicFrameChg chg="del">
          <ac:chgData name="Tautvydas Žalnierius" userId="6cf511aa3092bcd9" providerId="LiveId" clId="{CFBB84DA-5D89-BF45-B130-6BEEAF52FFF6}" dt="2023-09-26T13:16:29.874" v="831" actId="478"/>
          <ac:graphicFrameMkLst>
            <pc:docMk/>
            <pc:sldMk cId="3573681556" sldId="336"/>
            <ac:graphicFrameMk id="15" creationId="{1B9FDF73-F3A1-3230-0F65-69ED4AC1FD7E}"/>
          </ac:graphicFrameMkLst>
        </pc:graphicFrameChg>
      </pc:sldChg>
      <pc:sldChg chg="addSp modSp add mod modNotesTx">
        <pc:chgData name="Tautvydas Žalnierius" userId="6cf511aa3092bcd9" providerId="LiveId" clId="{CFBB84DA-5D89-BF45-B130-6BEEAF52FFF6}" dt="2023-09-27T05:16:08.412" v="3385" actId="114"/>
        <pc:sldMkLst>
          <pc:docMk/>
          <pc:sldMk cId="3775260620" sldId="337"/>
        </pc:sldMkLst>
        <pc:spChg chg="mod">
          <ac:chgData name="Tautvydas Žalnierius" userId="6cf511aa3092bcd9" providerId="LiveId" clId="{CFBB84DA-5D89-BF45-B130-6BEEAF52FFF6}" dt="2023-09-27T03:42:28.188" v="2670" actId="113"/>
          <ac:spMkLst>
            <pc:docMk/>
            <pc:sldMk cId="3775260620" sldId="337"/>
            <ac:spMk id="4" creationId="{357BED8D-4058-06D7-A2B3-3ED71D84E80A}"/>
          </ac:spMkLst>
        </pc:spChg>
        <pc:spChg chg="add mod">
          <ac:chgData name="Tautvydas Žalnierius" userId="6cf511aa3092bcd9" providerId="LiveId" clId="{CFBB84DA-5D89-BF45-B130-6BEEAF52FFF6}" dt="2023-09-26T13:37:28.152" v="1157" actId="20577"/>
          <ac:spMkLst>
            <pc:docMk/>
            <pc:sldMk cId="3775260620" sldId="337"/>
            <ac:spMk id="9" creationId="{86E91578-2A13-3E19-E622-FD786B85D5CB}"/>
          </ac:spMkLst>
        </pc:spChg>
        <pc:graphicFrameChg chg="mod">
          <ac:chgData name="Tautvydas Žalnierius" userId="6cf511aa3092bcd9" providerId="LiveId" clId="{CFBB84DA-5D89-BF45-B130-6BEEAF52FFF6}" dt="2023-09-27T05:16:08.412" v="3385" actId="114"/>
          <ac:graphicFrameMkLst>
            <pc:docMk/>
            <pc:sldMk cId="3775260620" sldId="337"/>
            <ac:graphicFrameMk id="2" creationId="{ACE9F319-59AE-FD51-3F0C-EC45F3A4240E}"/>
          </ac:graphicFrameMkLst>
        </pc:graphicFrameChg>
        <pc:cxnChg chg="add mod">
          <ac:chgData name="Tautvydas Žalnierius" userId="6cf511aa3092bcd9" providerId="LiveId" clId="{CFBB84DA-5D89-BF45-B130-6BEEAF52FFF6}" dt="2023-09-26T13:35:32.882" v="1130" actId="1076"/>
          <ac:cxnSpMkLst>
            <pc:docMk/>
            <pc:sldMk cId="3775260620" sldId="337"/>
            <ac:cxnSpMk id="6" creationId="{60555B60-6889-B823-35D0-CA9C87DA256B}"/>
          </ac:cxnSpMkLst>
        </pc:cxnChg>
        <pc:cxnChg chg="add mod">
          <ac:chgData name="Tautvydas Žalnierius" userId="6cf511aa3092bcd9" providerId="LiveId" clId="{CFBB84DA-5D89-BF45-B130-6BEEAF52FFF6}" dt="2023-09-26T13:35:37.603" v="1132" actId="14100"/>
          <ac:cxnSpMkLst>
            <pc:docMk/>
            <pc:sldMk cId="3775260620" sldId="337"/>
            <ac:cxnSpMk id="7" creationId="{E611AC61-42E8-8212-DD3C-39BE1F812BBB}"/>
          </ac:cxnSpMkLst>
        </pc:cxnChg>
      </pc:sldChg>
      <pc:sldChg chg="addSp delSp modSp add mod">
        <pc:chgData name="Tautvydas Žalnierius" userId="6cf511aa3092bcd9" providerId="LiveId" clId="{CFBB84DA-5D89-BF45-B130-6BEEAF52FFF6}" dt="2023-09-27T05:23:29.588" v="3407" actId="1076"/>
        <pc:sldMkLst>
          <pc:docMk/>
          <pc:sldMk cId="1193454735" sldId="338"/>
        </pc:sldMkLst>
        <pc:spChg chg="add mod">
          <ac:chgData name="Tautvydas Žalnierius" userId="6cf511aa3092bcd9" providerId="LiveId" clId="{CFBB84DA-5D89-BF45-B130-6BEEAF52FFF6}" dt="2023-09-27T05:23:29.588" v="3407" actId="1076"/>
          <ac:spMkLst>
            <pc:docMk/>
            <pc:sldMk cId="1193454735" sldId="338"/>
            <ac:spMk id="2" creationId="{0496E181-6468-0937-6380-0FF1F4CBD9A9}"/>
          </ac:spMkLst>
        </pc:spChg>
        <pc:spChg chg="mod">
          <ac:chgData name="Tautvydas Žalnierius" userId="6cf511aa3092bcd9" providerId="LiveId" clId="{CFBB84DA-5D89-BF45-B130-6BEEAF52FFF6}" dt="2023-09-26T13:53:09.418" v="1823" actId="20577"/>
          <ac:spMkLst>
            <pc:docMk/>
            <pc:sldMk cId="1193454735" sldId="338"/>
            <ac:spMk id="4" creationId="{273919E8-CD74-4109-6E88-B63D262D832E}"/>
          </ac:spMkLst>
        </pc:spChg>
        <pc:spChg chg="add mod">
          <ac:chgData name="Tautvydas Žalnierius" userId="6cf511aa3092bcd9" providerId="LiveId" clId="{CFBB84DA-5D89-BF45-B130-6BEEAF52FFF6}" dt="2023-09-27T05:23:20.388" v="3405" actId="164"/>
          <ac:spMkLst>
            <pc:docMk/>
            <pc:sldMk cId="1193454735" sldId="338"/>
            <ac:spMk id="7" creationId="{EBC901E2-2C0A-D7C6-4086-CA15E9D0BB21}"/>
          </ac:spMkLst>
        </pc:spChg>
        <pc:spChg chg="del">
          <ac:chgData name="Tautvydas Žalnierius" userId="6cf511aa3092bcd9" providerId="LiveId" clId="{CFBB84DA-5D89-BF45-B130-6BEEAF52FFF6}" dt="2023-09-26T14:00:05.666" v="1971" actId="478"/>
          <ac:spMkLst>
            <pc:docMk/>
            <pc:sldMk cId="1193454735" sldId="338"/>
            <ac:spMk id="10" creationId="{899E036F-847F-7498-D47D-835F8FC73E6B}"/>
          </ac:spMkLst>
        </pc:spChg>
        <pc:spChg chg="del">
          <ac:chgData name="Tautvydas Žalnierius" userId="6cf511aa3092bcd9" providerId="LiveId" clId="{CFBB84DA-5D89-BF45-B130-6BEEAF52FFF6}" dt="2023-09-26T14:00:07.695" v="1972" actId="478"/>
          <ac:spMkLst>
            <pc:docMk/>
            <pc:sldMk cId="1193454735" sldId="338"/>
            <ac:spMk id="17" creationId="{80F5FC5C-9A5E-03C7-03AD-D2F11B8A1B55}"/>
          </ac:spMkLst>
        </pc:spChg>
        <pc:spChg chg="del mod">
          <ac:chgData name="Tautvydas Žalnierius" userId="6cf511aa3092bcd9" providerId="LiveId" clId="{CFBB84DA-5D89-BF45-B130-6BEEAF52FFF6}" dt="2023-09-26T14:00:12.607" v="1975" actId="478"/>
          <ac:spMkLst>
            <pc:docMk/>
            <pc:sldMk cId="1193454735" sldId="338"/>
            <ac:spMk id="19" creationId="{E7927E52-C6F6-1079-2993-2DDD13AA54D0}"/>
          </ac:spMkLst>
        </pc:spChg>
        <pc:grpChg chg="add mod">
          <ac:chgData name="Tautvydas Žalnierius" userId="6cf511aa3092bcd9" providerId="LiveId" clId="{CFBB84DA-5D89-BF45-B130-6BEEAF52FFF6}" dt="2023-09-27T05:23:24.497" v="3406" actId="1076"/>
          <ac:grpSpMkLst>
            <pc:docMk/>
            <pc:sldMk cId="1193454735" sldId="338"/>
            <ac:grpSpMk id="8" creationId="{E678D2AA-12F8-7D1A-0CC5-45420E7D49B2}"/>
          </ac:grpSpMkLst>
        </pc:grpChg>
        <pc:grpChg chg="del">
          <ac:chgData name="Tautvydas Žalnierius" userId="6cf511aa3092bcd9" providerId="LiveId" clId="{CFBB84DA-5D89-BF45-B130-6BEEAF52FFF6}" dt="2023-09-26T14:00:09.766" v="1973" actId="478"/>
          <ac:grpSpMkLst>
            <pc:docMk/>
            <pc:sldMk cId="1193454735" sldId="338"/>
            <ac:grpSpMk id="11" creationId="{C083D9F9-104E-3488-96CE-C6648EBBAC57}"/>
          </ac:grpSpMkLst>
        </pc:grpChg>
        <pc:picChg chg="add mod">
          <ac:chgData name="Tautvydas Žalnierius" userId="6cf511aa3092bcd9" providerId="LiveId" clId="{CFBB84DA-5D89-BF45-B130-6BEEAF52FFF6}" dt="2023-09-27T05:23:20.388" v="3405" actId="164"/>
          <ac:picMkLst>
            <pc:docMk/>
            <pc:sldMk cId="1193454735" sldId="338"/>
            <ac:picMk id="6" creationId="{6502E6E2-DE73-7F20-9FB3-01EEFC53DBF1}"/>
          </ac:picMkLst>
        </pc:picChg>
      </pc:sldChg>
      <pc:sldMasterChg chg="delSldLayout modSldLayout">
        <pc:chgData name="Tautvydas Žalnierius" userId="6cf511aa3092bcd9" providerId="LiveId" clId="{CFBB84DA-5D89-BF45-B130-6BEEAF52FFF6}" dt="2023-09-26T14:03:31.815" v="2010" actId="2696"/>
        <pc:sldMasterMkLst>
          <pc:docMk/>
          <pc:sldMasterMk cId="3850151026" sldId="2147483672"/>
        </pc:sldMasterMkLst>
        <pc:sldLayoutChg chg="delSp mod">
          <pc:chgData name="Tautvydas Žalnierius" userId="6cf511aa3092bcd9" providerId="LiveId" clId="{CFBB84DA-5D89-BF45-B130-6BEEAF52FFF6}" dt="2023-09-26T10:31:34.987" v="5" actId="478"/>
          <pc:sldLayoutMkLst>
            <pc:docMk/>
            <pc:sldMasterMk cId="3850151026" sldId="2147483672"/>
            <pc:sldLayoutMk cId="2953059674" sldId="2147483673"/>
          </pc:sldLayoutMkLst>
          <pc:spChg chg="del">
            <ac:chgData name="Tautvydas Žalnierius" userId="6cf511aa3092bcd9" providerId="LiveId" clId="{CFBB84DA-5D89-BF45-B130-6BEEAF52FFF6}" dt="2023-09-26T10:31:23.796" v="0" actId="478"/>
            <ac:spMkLst>
              <pc:docMk/>
              <pc:sldMasterMk cId="3850151026" sldId="2147483672"/>
              <pc:sldLayoutMk cId="2953059674" sldId="2147483673"/>
              <ac:spMk id="12" creationId="{6133B3E7-C9F2-CFE4-7FB9-2DE7B8A626A5}"/>
            </ac:spMkLst>
          </pc:spChg>
          <pc:spChg chg="del">
            <ac:chgData name="Tautvydas Žalnierius" userId="6cf511aa3092bcd9" providerId="LiveId" clId="{CFBB84DA-5D89-BF45-B130-6BEEAF52FFF6}" dt="2023-09-26T10:31:26.314" v="1" actId="478"/>
            <ac:spMkLst>
              <pc:docMk/>
              <pc:sldMasterMk cId="3850151026" sldId="2147483672"/>
              <pc:sldLayoutMk cId="2953059674" sldId="2147483673"/>
              <ac:spMk id="13" creationId="{69C35919-2515-4D53-60CF-AB9721E60FED}"/>
            </ac:spMkLst>
          </pc:spChg>
          <pc:spChg chg="del">
            <ac:chgData name="Tautvydas Žalnierius" userId="6cf511aa3092bcd9" providerId="LiveId" clId="{CFBB84DA-5D89-BF45-B130-6BEEAF52FFF6}" dt="2023-09-26T10:31:30.218" v="2" actId="478"/>
            <ac:spMkLst>
              <pc:docMk/>
              <pc:sldMasterMk cId="3850151026" sldId="2147483672"/>
              <pc:sldLayoutMk cId="2953059674" sldId="2147483673"/>
              <ac:spMk id="14" creationId="{996F006F-EF4B-A2D5-3BB3-38D9EC9A6E7E}"/>
            </ac:spMkLst>
          </pc:spChg>
          <pc:spChg chg="del">
            <ac:chgData name="Tautvydas Žalnierius" userId="6cf511aa3092bcd9" providerId="LiveId" clId="{CFBB84DA-5D89-BF45-B130-6BEEAF52FFF6}" dt="2023-09-26T10:31:33.647" v="4" actId="478"/>
            <ac:spMkLst>
              <pc:docMk/>
              <pc:sldMasterMk cId="3850151026" sldId="2147483672"/>
              <pc:sldLayoutMk cId="2953059674" sldId="2147483673"/>
              <ac:spMk id="16" creationId="{2817FB41-7A78-EB12-774E-468107D59434}"/>
            </ac:spMkLst>
          </pc:spChg>
          <pc:spChg chg="del">
            <ac:chgData name="Tautvydas Žalnierius" userId="6cf511aa3092bcd9" providerId="LiveId" clId="{CFBB84DA-5D89-BF45-B130-6BEEAF52FFF6}" dt="2023-09-26T10:31:34.987" v="5" actId="478"/>
            <ac:spMkLst>
              <pc:docMk/>
              <pc:sldMasterMk cId="3850151026" sldId="2147483672"/>
              <pc:sldLayoutMk cId="2953059674" sldId="2147483673"/>
              <ac:spMk id="17" creationId="{5AE674CA-E3A0-E77A-F28B-EC3C79AE5AA9}"/>
            </ac:spMkLst>
          </pc:spChg>
          <pc:spChg chg="del">
            <ac:chgData name="Tautvydas Žalnierius" userId="6cf511aa3092bcd9" providerId="LiveId" clId="{CFBB84DA-5D89-BF45-B130-6BEEAF52FFF6}" dt="2023-09-26T10:31:31.889" v="3" actId="478"/>
            <ac:spMkLst>
              <pc:docMk/>
              <pc:sldMasterMk cId="3850151026" sldId="2147483672"/>
              <pc:sldLayoutMk cId="2953059674" sldId="2147483673"/>
              <ac:spMk id="18" creationId="{EF33C58E-1C8E-6029-97B7-8BD896DF0CC8}"/>
            </ac:spMkLst>
          </pc:spChg>
        </pc:sldLayoutChg>
        <pc:sldLayoutChg chg="del">
          <pc:chgData name="Tautvydas Žalnierius" userId="6cf511aa3092bcd9" providerId="LiveId" clId="{CFBB84DA-5D89-BF45-B130-6BEEAF52FFF6}" dt="2023-09-26T14:03:31.815" v="2010" actId="2696"/>
          <pc:sldLayoutMkLst>
            <pc:docMk/>
            <pc:sldMasterMk cId="3850151026" sldId="2147483672"/>
            <pc:sldLayoutMk cId="1402752865" sldId="2147483684"/>
          </pc:sldLayoutMkLst>
        </pc:sldLayoutChg>
      </pc:sldMasterChg>
    </pc:docChg>
  </pc:docChgLst>
  <pc:docChgLst>
    <pc:chgData name="Tautvydas Žalnierius" userId="6cf511aa3092bcd9" providerId="LiveId" clId="{007770C6-FE62-D84B-9B63-AC7D75D524D4}"/>
    <pc:docChg chg="undo custSel addSld delSld modSld sldOrd">
      <pc:chgData name="Tautvydas Žalnierius" userId="6cf511aa3092bcd9" providerId="LiveId" clId="{007770C6-FE62-D84B-9B63-AC7D75D524D4}" dt="2023-11-21T12:38:36.431" v="2614" actId="1076"/>
      <pc:docMkLst>
        <pc:docMk/>
      </pc:docMkLst>
      <pc:sldChg chg="addSp delSp modSp mod modNotesTx">
        <pc:chgData name="Tautvydas Žalnierius" userId="6cf511aa3092bcd9" providerId="LiveId" clId="{007770C6-FE62-D84B-9B63-AC7D75D524D4}" dt="2023-11-21T11:29:52.342" v="1956" actId="20577"/>
        <pc:sldMkLst>
          <pc:docMk/>
          <pc:sldMk cId="3800302429" sldId="321"/>
        </pc:sldMkLst>
        <pc:spChg chg="add mod">
          <ac:chgData name="Tautvydas Žalnierius" userId="6cf511aa3092bcd9" providerId="LiveId" clId="{007770C6-FE62-D84B-9B63-AC7D75D524D4}" dt="2023-11-21T10:54:55.640" v="1500" actId="164"/>
          <ac:spMkLst>
            <pc:docMk/>
            <pc:sldMk cId="3800302429" sldId="321"/>
            <ac:spMk id="14" creationId="{FF26EF72-5B41-C41A-49C2-1BBB9AFDCEA7}"/>
          </ac:spMkLst>
        </pc:spChg>
        <pc:spChg chg="add mod">
          <ac:chgData name="Tautvydas Žalnierius" userId="6cf511aa3092bcd9" providerId="LiveId" clId="{007770C6-FE62-D84B-9B63-AC7D75D524D4}" dt="2023-11-21T10:57:31.200" v="1622" actId="1076"/>
          <ac:spMkLst>
            <pc:docMk/>
            <pc:sldMk cId="3800302429" sldId="321"/>
            <ac:spMk id="17" creationId="{B4B8333B-35C4-6B78-897A-7B3754E36F5D}"/>
          </ac:spMkLst>
        </pc:spChg>
        <pc:spChg chg="add mod">
          <ac:chgData name="Tautvydas Žalnierius" userId="6cf511aa3092bcd9" providerId="LiveId" clId="{007770C6-FE62-D84B-9B63-AC7D75D524D4}" dt="2023-11-21T10:57:35.474" v="1623" actId="1076"/>
          <ac:spMkLst>
            <pc:docMk/>
            <pc:sldMk cId="3800302429" sldId="321"/>
            <ac:spMk id="18" creationId="{4408C18C-6C1D-31D1-6166-A37F9457CC81}"/>
          </ac:spMkLst>
        </pc:spChg>
        <pc:spChg chg="add mod">
          <ac:chgData name="Tautvydas Žalnierius" userId="6cf511aa3092bcd9" providerId="LiveId" clId="{007770C6-FE62-D84B-9B63-AC7D75D524D4}" dt="2023-11-21T10:59:18.151" v="1638" actId="1076"/>
          <ac:spMkLst>
            <pc:docMk/>
            <pc:sldMk cId="3800302429" sldId="321"/>
            <ac:spMk id="19" creationId="{1ACF17C6-3E7A-0BFC-8F15-A046A692E8D5}"/>
          </ac:spMkLst>
        </pc:spChg>
        <pc:spChg chg="add mod">
          <ac:chgData name="Tautvydas Žalnierius" userId="6cf511aa3092bcd9" providerId="LiveId" clId="{007770C6-FE62-D84B-9B63-AC7D75D524D4}" dt="2023-11-21T11:28:03.937" v="1933" actId="1076"/>
          <ac:spMkLst>
            <pc:docMk/>
            <pc:sldMk cId="3800302429" sldId="321"/>
            <ac:spMk id="20" creationId="{02CD83B3-B267-ACB9-9059-5870D7772F16}"/>
          </ac:spMkLst>
        </pc:spChg>
        <pc:spChg chg="add mod">
          <ac:chgData name="Tautvydas Žalnierius" userId="6cf511aa3092bcd9" providerId="LiveId" clId="{007770C6-FE62-D84B-9B63-AC7D75D524D4}" dt="2023-11-21T10:56:30.868" v="1596" actId="1076"/>
          <ac:spMkLst>
            <pc:docMk/>
            <pc:sldMk cId="3800302429" sldId="321"/>
            <ac:spMk id="21" creationId="{9752CD18-F3E4-D294-0C0B-0F0DD554F11A}"/>
          </ac:spMkLst>
        </pc:spChg>
        <pc:spChg chg="add mod">
          <ac:chgData name="Tautvydas Žalnierius" userId="6cf511aa3092bcd9" providerId="LiveId" clId="{007770C6-FE62-D84B-9B63-AC7D75D524D4}" dt="2023-11-21T10:59:37.284" v="1651" actId="1076"/>
          <ac:spMkLst>
            <pc:docMk/>
            <pc:sldMk cId="3800302429" sldId="321"/>
            <ac:spMk id="23" creationId="{5E62B930-1E66-7442-CEA7-30C218202BC8}"/>
          </ac:spMkLst>
        </pc:spChg>
        <pc:spChg chg="add mod">
          <ac:chgData name="Tautvydas Žalnierius" userId="6cf511aa3092bcd9" providerId="LiveId" clId="{007770C6-FE62-D84B-9B63-AC7D75D524D4}" dt="2023-11-21T10:56:55.377" v="1601" actId="164"/>
          <ac:spMkLst>
            <pc:docMk/>
            <pc:sldMk cId="3800302429" sldId="321"/>
            <ac:spMk id="24" creationId="{9A8E6A86-D5F8-6BF8-30B8-20BAD76071D3}"/>
          </ac:spMkLst>
        </pc:spChg>
        <pc:grpChg chg="del">
          <ac:chgData name="Tautvydas Žalnierius" userId="6cf511aa3092bcd9" providerId="LiveId" clId="{007770C6-FE62-D84B-9B63-AC7D75D524D4}" dt="2023-11-21T08:47:09.257" v="984" actId="478"/>
          <ac:grpSpMkLst>
            <pc:docMk/>
            <pc:sldMk cId="3800302429" sldId="321"/>
            <ac:grpSpMk id="6" creationId="{F0EC8542-AFC9-3E13-9DC0-2E5107F791B8}"/>
          </ac:grpSpMkLst>
        </pc:grpChg>
        <pc:grpChg chg="del mod">
          <ac:chgData name="Tautvydas Žalnierius" userId="6cf511aa3092bcd9" providerId="LiveId" clId="{007770C6-FE62-D84B-9B63-AC7D75D524D4}" dt="2023-11-21T10:02:21.553" v="988" actId="478"/>
          <ac:grpSpMkLst>
            <pc:docMk/>
            <pc:sldMk cId="3800302429" sldId="321"/>
            <ac:grpSpMk id="9" creationId="{E5DBF3B8-C8F4-5B37-2802-A6BF4F2A5F67}"/>
          </ac:grpSpMkLst>
        </pc:grpChg>
        <pc:grpChg chg="add mod">
          <ac:chgData name="Tautvydas Žalnierius" userId="6cf511aa3092bcd9" providerId="LiveId" clId="{007770C6-FE62-D84B-9B63-AC7D75D524D4}" dt="2023-11-21T10:56:23.767" v="1594" actId="1076"/>
          <ac:grpSpMkLst>
            <pc:docMk/>
            <pc:sldMk cId="3800302429" sldId="321"/>
            <ac:grpSpMk id="29" creationId="{9F7A10B6-3988-65AB-5CF1-545F648C1025}"/>
          </ac:grpSpMkLst>
        </pc:grpChg>
        <pc:grpChg chg="add mod">
          <ac:chgData name="Tautvydas Žalnierius" userId="6cf511aa3092bcd9" providerId="LiveId" clId="{007770C6-FE62-D84B-9B63-AC7D75D524D4}" dt="2023-11-21T10:57:15.966" v="1604" actId="1076"/>
          <ac:grpSpMkLst>
            <pc:docMk/>
            <pc:sldMk cId="3800302429" sldId="321"/>
            <ac:grpSpMk id="30" creationId="{544112D9-8C22-3845-C547-54E824E64130}"/>
          </ac:grpSpMkLst>
        </pc:grpChg>
        <pc:picChg chg="del mod modCrop">
          <ac:chgData name="Tautvydas Žalnierius" userId="6cf511aa3092bcd9" providerId="LiveId" clId="{007770C6-FE62-D84B-9B63-AC7D75D524D4}" dt="2023-11-21T10:47:44.087" v="1218" actId="478"/>
          <ac:picMkLst>
            <pc:docMk/>
            <pc:sldMk cId="3800302429" sldId="321"/>
            <ac:picMk id="12" creationId="{B0776DFC-52C4-2636-3846-70A9580FA9DA}"/>
          </ac:picMkLst>
        </pc:picChg>
        <pc:picChg chg="add mod modCrop">
          <ac:chgData name="Tautvydas Žalnierius" userId="6cf511aa3092bcd9" providerId="LiveId" clId="{007770C6-FE62-D84B-9B63-AC7D75D524D4}" dt="2023-11-21T10:56:38.153" v="1597" actId="14861"/>
          <ac:picMkLst>
            <pc:docMk/>
            <pc:sldMk cId="3800302429" sldId="321"/>
            <ac:picMk id="13" creationId="{32EEA611-F8A6-642A-C657-1C32FD242FE7}"/>
          </ac:picMkLst>
        </pc:picChg>
        <pc:picChg chg="add mod modCrop">
          <ac:chgData name="Tautvydas Žalnierius" userId="6cf511aa3092bcd9" providerId="LiveId" clId="{007770C6-FE62-D84B-9B63-AC7D75D524D4}" dt="2023-11-21T10:56:55.377" v="1601" actId="164"/>
          <ac:picMkLst>
            <pc:docMk/>
            <pc:sldMk cId="3800302429" sldId="321"/>
            <ac:picMk id="16" creationId="{7B44C376-1D81-8DD2-C303-0C358CC9422B}"/>
          </ac:picMkLst>
        </pc:picChg>
        <pc:picChg chg="add mod modCrop">
          <ac:chgData name="Tautvydas Žalnierius" userId="6cf511aa3092bcd9" providerId="LiveId" clId="{007770C6-FE62-D84B-9B63-AC7D75D524D4}" dt="2023-11-21T10:57:08.677" v="1603" actId="14100"/>
          <ac:picMkLst>
            <pc:docMk/>
            <pc:sldMk cId="3800302429" sldId="321"/>
            <ac:picMk id="22" creationId="{6EAED3FE-571F-5297-3091-946934973769}"/>
          </ac:picMkLst>
        </pc:picChg>
        <pc:picChg chg="add del mod modCrop">
          <ac:chgData name="Tautvydas Žalnierius" userId="6cf511aa3092bcd9" providerId="LiveId" clId="{007770C6-FE62-D84B-9B63-AC7D75D524D4}" dt="2023-11-21T10:53:50.163" v="1420" actId="478"/>
          <ac:picMkLst>
            <pc:docMk/>
            <pc:sldMk cId="3800302429" sldId="321"/>
            <ac:picMk id="26" creationId="{B49D402F-E0B0-BEE7-2C8B-FAB68BDD5063}"/>
          </ac:picMkLst>
        </pc:picChg>
        <pc:picChg chg="add mod modCrop">
          <ac:chgData name="Tautvydas Žalnierius" userId="6cf511aa3092bcd9" providerId="LiveId" clId="{007770C6-FE62-D84B-9B63-AC7D75D524D4}" dt="2023-11-21T10:59:20.887" v="1639" actId="1076"/>
          <ac:picMkLst>
            <pc:docMk/>
            <pc:sldMk cId="3800302429" sldId="321"/>
            <ac:picMk id="28" creationId="{9E8EEABB-7308-03B1-74D0-F730E245CDFE}"/>
          </ac:picMkLst>
        </pc:picChg>
        <pc:picChg chg="add mod modCrop">
          <ac:chgData name="Tautvydas Žalnierius" userId="6cf511aa3092bcd9" providerId="LiveId" clId="{007770C6-FE62-D84B-9B63-AC7D75D524D4}" dt="2023-11-21T11:28:06" v="1934" actId="1076"/>
          <ac:picMkLst>
            <pc:docMk/>
            <pc:sldMk cId="3800302429" sldId="321"/>
            <ac:picMk id="32" creationId="{6F33805E-5EE6-F993-A437-31145F8CBAB0}"/>
          </ac:picMkLst>
        </pc:picChg>
      </pc:sldChg>
      <pc:sldChg chg="del">
        <pc:chgData name="Tautvydas Žalnierius" userId="6cf511aa3092bcd9" providerId="LiveId" clId="{007770C6-FE62-D84B-9B63-AC7D75D524D4}" dt="2023-11-21T11:30:17.924" v="1958" actId="2696"/>
        <pc:sldMkLst>
          <pc:docMk/>
          <pc:sldMk cId="2423691192" sldId="322"/>
        </pc:sldMkLst>
      </pc:sldChg>
      <pc:sldChg chg="addSp delSp modSp mod">
        <pc:chgData name="Tautvydas Žalnierius" userId="6cf511aa3092bcd9" providerId="LiveId" clId="{007770C6-FE62-D84B-9B63-AC7D75D524D4}" dt="2023-11-20T06:41:41.458" v="136" actId="20577"/>
        <pc:sldMkLst>
          <pc:docMk/>
          <pc:sldMk cId="3582874120" sldId="323"/>
        </pc:sldMkLst>
        <pc:spChg chg="add mod">
          <ac:chgData name="Tautvydas Žalnierius" userId="6cf511aa3092bcd9" providerId="LiveId" clId="{007770C6-FE62-D84B-9B63-AC7D75D524D4}" dt="2023-11-20T06:41:41.458" v="136" actId="20577"/>
          <ac:spMkLst>
            <pc:docMk/>
            <pc:sldMk cId="3582874120" sldId="323"/>
            <ac:spMk id="2" creationId="{6DB9AF97-A41D-AD58-7543-E70135B5C7DB}"/>
          </ac:spMkLst>
        </pc:spChg>
        <pc:spChg chg="mod">
          <ac:chgData name="Tautvydas Žalnierius" userId="6cf511aa3092bcd9" providerId="LiveId" clId="{007770C6-FE62-D84B-9B63-AC7D75D524D4}" dt="2023-11-20T06:40:45.702" v="109" actId="14100"/>
          <ac:spMkLst>
            <pc:docMk/>
            <pc:sldMk cId="3582874120" sldId="323"/>
            <ac:spMk id="24" creationId="{E20A87AE-7C3F-6576-0F71-B06984D12E3D}"/>
          </ac:spMkLst>
        </pc:spChg>
        <pc:spChg chg="mod">
          <ac:chgData name="Tautvydas Žalnierius" userId="6cf511aa3092bcd9" providerId="LiveId" clId="{007770C6-FE62-D84B-9B63-AC7D75D524D4}" dt="2023-11-20T06:41:11.764" v="119" actId="2711"/>
          <ac:spMkLst>
            <pc:docMk/>
            <pc:sldMk cId="3582874120" sldId="323"/>
            <ac:spMk id="25" creationId="{8B4FDC68-025B-D7D8-31C5-E6410B6776E1}"/>
          </ac:spMkLst>
        </pc:spChg>
        <pc:spChg chg="add mod">
          <ac:chgData name="Tautvydas Žalnierius" userId="6cf511aa3092bcd9" providerId="LiveId" clId="{007770C6-FE62-D84B-9B63-AC7D75D524D4}" dt="2023-11-20T06:39:37.027" v="63" actId="1076"/>
          <ac:spMkLst>
            <pc:docMk/>
            <pc:sldMk cId="3582874120" sldId="323"/>
            <ac:spMk id="26" creationId="{7D1549DF-3312-60FD-60A5-D30D739C890A}"/>
          </ac:spMkLst>
        </pc:spChg>
        <pc:spChg chg="add mod">
          <ac:chgData name="Tautvydas Žalnierius" userId="6cf511aa3092bcd9" providerId="LiveId" clId="{007770C6-FE62-D84B-9B63-AC7D75D524D4}" dt="2023-11-20T06:40:10.885" v="87" actId="1076"/>
          <ac:spMkLst>
            <pc:docMk/>
            <pc:sldMk cId="3582874120" sldId="323"/>
            <ac:spMk id="27" creationId="{7BB77C84-9FF2-1EC6-403A-56BA6F2424B5}"/>
          </ac:spMkLst>
        </pc:spChg>
        <pc:spChg chg="mod">
          <ac:chgData name="Tautvydas Žalnierius" userId="6cf511aa3092bcd9" providerId="LiveId" clId="{007770C6-FE62-D84B-9B63-AC7D75D524D4}" dt="2023-11-20T06:38:57.606" v="57"/>
          <ac:spMkLst>
            <pc:docMk/>
            <pc:sldMk cId="3582874120" sldId="323"/>
            <ac:spMk id="31" creationId="{48A079F5-DC3C-A011-9BFD-674017490821}"/>
          </ac:spMkLst>
        </pc:spChg>
        <pc:grpChg chg="del mod">
          <ac:chgData name="Tautvydas Žalnierius" userId="6cf511aa3092bcd9" providerId="LiveId" clId="{007770C6-FE62-D84B-9B63-AC7D75D524D4}" dt="2023-11-20T06:36:31.044" v="7" actId="478"/>
          <ac:grpSpMkLst>
            <pc:docMk/>
            <pc:sldMk cId="3582874120" sldId="323"/>
            <ac:grpSpMk id="5" creationId="{A4E7BF30-76DB-11C0-7B71-9EB9C175E2CA}"/>
          </ac:grpSpMkLst>
        </pc:grpChg>
        <pc:grpChg chg="mod">
          <ac:chgData name="Tautvydas Žalnierius" userId="6cf511aa3092bcd9" providerId="LiveId" clId="{007770C6-FE62-D84B-9B63-AC7D75D524D4}" dt="2023-11-20T06:40:02.137" v="86" actId="1037"/>
          <ac:grpSpMkLst>
            <pc:docMk/>
            <pc:sldMk cId="3582874120" sldId="323"/>
            <ac:grpSpMk id="18" creationId="{CD2F8C52-C2E1-78B4-63E1-1C93756F9ABE}"/>
          </ac:grpSpMkLst>
        </pc:grpChg>
        <pc:grpChg chg="add mod">
          <ac:chgData name="Tautvydas Žalnierius" userId="6cf511aa3092bcd9" providerId="LiveId" clId="{007770C6-FE62-D84B-9B63-AC7D75D524D4}" dt="2023-11-20T06:41:19.363" v="126" actId="1037"/>
          <ac:grpSpMkLst>
            <pc:docMk/>
            <pc:sldMk cId="3582874120" sldId="323"/>
            <ac:grpSpMk id="23" creationId="{9160CD8C-F023-E123-058C-A37C7DB5CE1E}"/>
          </ac:grpSpMkLst>
        </pc:grpChg>
        <pc:grpChg chg="add mod">
          <ac:chgData name="Tautvydas Žalnierius" userId="6cf511aa3092bcd9" providerId="LiveId" clId="{007770C6-FE62-D84B-9B63-AC7D75D524D4}" dt="2023-11-20T06:40:15.733" v="88" actId="1076"/>
          <ac:grpSpMkLst>
            <pc:docMk/>
            <pc:sldMk cId="3582874120" sldId="323"/>
            <ac:grpSpMk id="29" creationId="{481B080E-6319-1FDC-4F5F-EFC3D2314249}"/>
          </ac:grpSpMkLst>
        </pc:grpChg>
        <pc:picChg chg="mod">
          <ac:chgData name="Tautvydas Žalnierius" userId="6cf511aa3092bcd9" providerId="LiveId" clId="{007770C6-FE62-D84B-9B63-AC7D75D524D4}" dt="2023-11-20T06:40:02.137" v="86" actId="1037"/>
          <ac:picMkLst>
            <pc:docMk/>
            <pc:sldMk cId="3582874120" sldId="323"/>
            <ac:picMk id="19" creationId="{6FEBE883-F4E9-950D-C7D4-E4E8C2B84A99}"/>
          </ac:picMkLst>
        </pc:picChg>
        <pc:picChg chg="mod">
          <ac:chgData name="Tautvydas Žalnierius" userId="6cf511aa3092bcd9" providerId="LiveId" clId="{007770C6-FE62-D84B-9B63-AC7D75D524D4}" dt="2023-11-20T06:40:02.137" v="86" actId="1037"/>
          <ac:picMkLst>
            <pc:docMk/>
            <pc:sldMk cId="3582874120" sldId="323"/>
            <ac:picMk id="20" creationId="{CD07E53D-5200-5E45-1EA3-2A409D52BE5F}"/>
          </ac:picMkLst>
        </pc:picChg>
        <pc:picChg chg="mod">
          <ac:chgData name="Tautvydas Žalnierius" userId="6cf511aa3092bcd9" providerId="LiveId" clId="{007770C6-FE62-D84B-9B63-AC7D75D524D4}" dt="2023-11-20T06:40:02.137" v="86" actId="1037"/>
          <ac:picMkLst>
            <pc:docMk/>
            <pc:sldMk cId="3582874120" sldId="323"/>
            <ac:picMk id="21" creationId="{735C0051-EB3D-92EC-4298-FF956B2FD1DD}"/>
          </ac:picMkLst>
        </pc:picChg>
        <pc:picChg chg="mod">
          <ac:chgData name="Tautvydas Žalnierius" userId="6cf511aa3092bcd9" providerId="LiveId" clId="{007770C6-FE62-D84B-9B63-AC7D75D524D4}" dt="2023-11-20T06:40:02.137" v="86" actId="1037"/>
          <ac:picMkLst>
            <pc:docMk/>
            <pc:sldMk cId="3582874120" sldId="323"/>
            <ac:picMk id="22" creationId="{DA0FA042-4E4D-2E2A-83CF-BD235878D423}"/>
          </ac:picMkLst>
        </pc:picChg>
        <pc:picChg chg="add del mod">
          <ac:chgData name="Tautvydas Žalnierius" userId="6cf511aa3092bcd9" providerId="LiveId" clId="{007770C6-FE62-D84B-9B63-AC7D75D524D4}" dt="2023-11-20T06:36:49.705" v="11" actId="478"/>
          <ac:picMkLst>
            <pc:docMk/>
            <pc:sldMk cId="3582874120" sldId="323"/>
            <ac:picMk id="28" creationId="{C5933534-5EF4-01F8-990B-58B9913961B5}"/>
          </ac:picMkLst>
        </pc:picChg>
        <pc:picChg chg="mod">
          <ac:chgData name="Tautvydas Žalnierius" userId="6cf511aa3092bcd9" providerId="LiveId" clId="{007770C6-FE62-D84B-9B63-AC7D75D524D4}" dt="2023-11-20T06:38:57.606" v="57"/>
          <ac:picMkLst>
            <pc:docMk/>
            <pc:sldMk cId="3582874120" sldId="323"/>
            <ac:picMk id="30" creationId="{A68D6A27-23C1-7284-95F9-9503C7891106}"/>
          </ac:picMkLst>
        </pc:picChg>
        <pc:picChg chg="add del mod">
          <ac:chgData name="Tautvydas Žalnierius" userId="6cf511aa3092bcd9" providerId="LiveId" clId="{007770C6-FE62-D84B-9B63-AC7D75D524D4}" dt="2023-11-20T06:39:47.675" v="66" actId="478"/>
          <ac:picMkLst>
            <pc:docMk/>
            <pc:sldMk cId="3582874120" sldId="323"/>
            <ac:picMk id="32" creationId="{F68274F1-6F99-51F6-F0D2-79DDD884A3EA}"/>
          </ac:picMkLst>
        </pc:picChg>
      </pc:sldChg>
      <pc:sldChg chg="addSp delSp modSp mod">
        <pc:chgData name="Tautvydas Žalnierius" userId="6cf511aa3092bcd9" providerId="LiveId" clId="{007770C6-FE62-D84B-9B63-AC7D75D524D4}" dt="2023-11-21T08:35:05.247" v="982" actId="404"/>
        <pc:sldMkLst>
          <pc:docMk/>
          <pc:sldMk cId="2939839671" sldId="324"/>
        </pc:sldMkLst>
        <pc:spChg chg="mod">
          <ac:chgData name="Tautvydas Žalnierius" userId="6cf511aa3092bcd9" providerId="LiveId" clId="{007770C6-FE62-D84B-9B63-AC7D75D524D4}" dt="2023-11-20T07:09:58.691" v="319" actId="20577"/>
          <ac:spMkLst>
            <pc:docMk/>
            <pc:sldMk cId="2939839671" sldId="324"/>
            <ac:spMk id="4" creationId="{47E4C48E-97B3-75BD-86D1-6C71E8EA1BB6}"/>
          </ac:spMkLst>
        </pc:spChg>
        <pc:spChg chg="mod">
          <ac:chgData name="Tautvydas Žalnierius" userId="6cf511aa3092bcd9" providerId="LiveId" clId="{007770C6-FE62-D84B-9B63-AC7D75D524D4}" dt="2023-11-20T12:49:07.782" v="727" actId="1076"/>
          <ac:spMkLst>
            <pc:docMk/>
            <pc:sldMk cId="2939839671" sldId="324"/>
            <ac:spMk id="11" creationId="{4EC95CFE-DFED-7FDA-C9A0-C9166D2C884B}"/>
          </ac:spMkLst>
        </pc:spChg>
        <pc:spChg chg="add mod">
          <ac:chgData name="Tautvydas Žalnierius" userId="6cf511aa3092bcd9" providerId="LiveId" clId="{007770C6-FE62-D84B-9B63-AC7D75D524D4}" dt="2023-11-20T12:46:58.144" v="658"/>
          <ac:spMkLst>
            <pc:docMk/>
            <pc:sldMk cId="2939839671" sldId="324"/>
            <ac:spMk id="27" creationId="{EFAA4C7B-CB73-8E81-A4D5-C3865133A894}"/>
          </ac:spMkLst>
        </pc:spChg>
        <pc:spChg chg="add mod">
          <ac:chgData name="Tautvydas Žalnierius" userId="6cf511aa3092bcd9" providerId="LiveId" clId="{007770C6-FE62-D84B-9B63-AC7D75D524D4}" dt="2023-11-20T12:49:24.417" v="731" actId="1076"/>
          <ac:spMkLst>
            <pc:docMk/>
            <pc:sldMk cId="2939839671" sldId="324"/>
            <ac:spMk id="30" creationId="{105AC86C-361D-ED5C-BBEC-CBCA009631D0}"/>
          </ac:spMkLst>
        </pc:spChg>
        <pc:spChg chg="add mod">
          <ac:chgData name="Tautvydas Žalnierius" userId="6cf511aa3092bcd9" providerId="LiveId" clId="{007770C6-FE62-D84B-9B63-AC7D75D524D4}" dt="2023-11-20T12:49:14.022" v="728" actId="1076"/>
          <ac:spMkLst>
            <pc:docMk/>
            <pc:sldMk cId="2939839671" sldId="324"/>
            <ac:spMk id="31" creationId="{AC1279F8-EE8C-E47D-D2BA-8E87034240C3}"/>
          </ac:spMkLst>
        </pc:spChg>
        <pc:spChg chg="add mod">
          <ac:chgData name="Tautvydas Žalnierius" userId="6cf511aa3092bcd9" providerId="LiveId" clId="{007770C6-FE62-D84B-9B63-AC7D75D524D4}" dt="2023-11-20T12:49:20.241" v="730" actId="1076"/>
          <ac:spMkLst>
            <pc:docMk/>
            <pc:sldMk cId="2939839671" sldId="324"/>
            <ac:spMk id="32" creationId="{13140F8E-A6FA-8BA0-F38B-CE880C9DA34B}"/>
          </ac:spMkLst>
        </pc:spChg>
        <pc:spChg chg="add del mod">
          <ac:chgData name="Tautvydas Žalnierius" userId="6cf511aa3092bcd9" providerId="LiveId" clId="{007770C6-FE62-D84B-9B63-AC7D75D524D4}" dt="2023-11-21T06:13:23.465" v="832" actId="478"/>
          <ac:spMkLst>
            <pc:docMk/>
            <pc:sldMk cId="2939839671" sldId="324"/>
            <ac:spMk id="33" creationId="{AFA6F07B-02A3-2420-D754-BDCFAB44CC77}"/>
          </ac:spMkLst>
        </pc:spChg>
        <pc:spChg chg="add mod">
          <ac:chgData name="Tautvydas Žalnierius" userId="6cf511aa3092bcd9" providerId="LiveId" clId="{007770C6-FE62-D84B-9B63-AC7D75D524D4}" dt="2023-11-21T08:35:05.247" v="982" actId="404"/>
          <ac:spMkLst>
            <pc:docMk/>
            <pc:sldMk cId="2939839671" sldId="324"/>
            <ac:spMk id="39" creationId="{3D75F6A0-137C-FC5C-73D0-41CD473A62B6}"/>
          </ac:spMkLst>
        </pc:spChg>
        <pc:grpChg chg="del mod">
          <ac:chgData name="Tautvydas Žalnierius" userId="6cf511aa3092bcd9" providerId="LiveId" clId="{007770C6-FE62-D84B-9B63-AC7D75D524D4}" dt="2023-11-20T07:08:43.693" v="290" actId="478"/>
          <ac:grpSpMkLst>
            <pc:docMk/>
            <pc:sldMk cId="2939839671" sldId="324"/>
            <ac:grpSpMk id="2" creationId="{C516D2BF-2153-6D2F-BD65-DC7DB9814A8A}"/>
          </ac:grpSpMkLst>
        </pc:grpChg>
        <pc:graphicFrameChg chg="del">
          <ac:chgData name="Tautvydas Žalnierius" userId="6cf511aa3092bcd9" providerId="LiveId" clId="{007770C6-FE62-D84B-9B63-AC7D75D524D4}" dt="2023-11-20T07:08:31.241" v="285" actId="478"/>
          <ac:graphicFrameMkLst>
            <pc:docMk/>
            <pc:sldMk cId="2939839671" sldId="324"/>
            <ac:graphicFrameMk id="26" creationId="{86B57565-7918-5742-397E-3692C1140D53}"/>
          </ac:graphicFrameMkLst>
        </pc:graphicFrameChg>
        <pc:picChg chg="add mod">
          <ac:chgData name="Tautvydas Žalnierius" userId="6cf511aa3092bcd9" providerId="LiveId" clId="{007770C6-FE62-D84B-9B63-AC7D75D524D4}" dt="2023-11-20T12:49:07.782" v="727" actId="1076"/>
          <ac:picMkLst>
            <pc:docMk/>
            <pc:sldMk cId="2939839671" sldId="324"/>
            <ac:picMk id="5" creationId="{99631979-B5EC-84A0-9C30-54AAD9AEA499}"/>
          </ac:picMkLst>
        </pc:picChg>
        <pc:picChg chg="add del mod modCrop">
          <ac:chgData name="Tautvydas Žalnierius" userId="6cf511aa3092bcd9" providerId="LiveId" clId="{007770C6-FE62-D84B-9B63-AC7D75D524D4}" dt="2023-11-20T12:45:27.172" v="627" actId="478"/>
          <ac:picMkLst>
            <pc:docMk/>
            <pc:sldMk cId="2939839671" sldId="324"/>
            <ac:picMk id="7" creationId="{E914BA64-0CC7-C23C-EA04-27B0A4A9016C}"/>
          </ac:picMkLst>
        </pc:picChg>
        <pc:picChg chg="add del mod modCrop">
          <ac:chgData name="Tautvydas Žalnierius" userId="6cf511aa3092bcd9" providerId="LiveId" clId="{007770C6-FE62-D84B-9B63-AC7D75D524D4}" dt="2023-11-20T12:46:37.687" v="647" actId="478"/>
          <ac:picMkLst>
            <pc:docMk/>
            <pc:sldMk cId="2939839671" sldId="324"/>
            <ac:picMk id="10" creationId="{B80DD455-E3AB-85B5-3373-78BCDB8BB210}"/>
          </ac:picMkLst>
        </pc:picChg>
        <pc:picChg chg="add del mod modCrop">
          <ac:chgData name="Tautvydas Žalnierius" userId="6cf511aa3092bcd9" providerId="LiveId" clId="{007770C6-FE62-D84B-9B63-AC7D75D524D4}" dt="2023-11-20T12:45:52.672" v="636" actId="478"/>
          <ac:picMkLst>
            <pc:docMk/>
            <pc:sldMk cId="2939839671" sldId="324"/>
            <ac:picMk id="19" creationId="{246D59B5-F3CF-42BD-369A-EE1222EC9676}"/>
          </ac:picMkLst>
        </pc:picChg>
        <pc:picChg chg="add mod modCrop">
          <ac:chgData name="Tautvydas Žalnierius" userId="6cf511aa3092bcd9" providerId="LiveId" clId="{007770C6-FE62-D84B-9B63-AC7D75D524D4}" dt="2023-11-21T08:24:22.256" v="870" actId="732"/>
          <ac:picMkLst>
            <pc:docMk/>
            <pc:sldMk cId="2939839671" sldId="324"/>
            <ac:picMk id="21" creationId="{BC1CF6A4-D437-1417-F905-B75A9FE57C77}"/>
          </ac:picMkLst>
        </pc:picChg>
        <pc:picChg chg="add mod modCrop">
          <ac:chgData name="Tautvydas Žalnierius" userId="6cf511aa3092bcd9" providerId="LiveId" clId="{007770C6-FE62-D84B-9B63-AC7D75D524D4}" dt="2023-11-21T08:24:14.013" v="868" actId="732"/>
          <ac:picMkLst>
            <pc:docMk/>
            <pc:sldMk cId="2939839671" sldId="324"/>
            <ac:picMk id="25" creationId="{78E033A0-29A4-3069-7D49-A13484E8CC0F}"/>
          </ac:picMkLst>
        </pc:picChg>
        <pc:picChg chg="add mod modCrop">
          <ac:chgData name="Tautvydas Žalnierius" userId="6cf511aa3092bcd9" providerId="LiveId" clId="{007770C6-FE62-D84B-9B63-AC7D75D524D4}" dt="2023-11-21T08:24:05.915" v="867" actId="732"/>
          <ac:picMkLst>
            <pc:docMk/>
            <pc:sldMk cId="2939839671" sldId="324"/>
            <ac:picMk id="29" creationId="{0187FEAA-B9CD-A00F-5D0C-E965FCA71D0F}"/>
          </ac:picMkLst>
        </pc:picChg>
        <pc:cxnChg chg="add mod">
          <ac:chgData name="Tautvydas Žalnierius" userId="6cf511aa3092bcd9" providerId="LiveId" clId="{007770C6-FE62-D84B-9B63-AC7D75D524D4}" dt="2023-11-21T08:23:48.536" v="863" actId="1076"/>
          <ac:cxnSpMkLst>
            <pc:docMk/>
            <pc:sldMk cId="2939839671" sldId="324"/>
            <ac:cxnSpMk id="35" creationId="{901E472E-986B-7611-5D71-85BA195EC60B}"/>
          </ac:cxnSpMkLst>
        </pc:cxnChg>
        <pc:cxnChg chg="add mod">
          <ac:chgData name="Tautvydas Žalnierius" userId="6cf511aa3092bcd9" providerId="LiveId" clId="{007770C6-FE62-D84B-9B63-AC7D75D524D4}" dt="2023-11-21T08:23:37.826" v="860" actId="571"/>
          <ac:cxnSpMkLst>
            <pc:docMk/>
            <pc:sldMk cId="2939839671" sldId="324"/>
            <ac:cxnSpMk id="37" creationId="{25A1FC84-4CE5-9191-4326-605904B2626D}"/>
          </ac:cxnSpMkLst>
        </pc:cxnChg>
        <pc:cxnChg chg="add mod">
          <ac:chgData name="Tautvydas Žalnierius" userId="6cf511aa3092bcd9" providerId="LiveId" clId="{007770C6-FE62-D84B-9B63-AC7D75D524D4}" dt="2023-11-21T08:23:44.838" v="862" actId="1076"/>
          <ac:cxnSpMkLst>
            <pc:docMk/>
            <pc:sldMk cId="2939839671" sldId="324"/>
            <ac:cxnSpMk id="38" creationId="{A7419746-FFD5-8C27-978B-DFF41BAFF426}"/>
          </ac:cxnSpMkLst>
        </pc:cxnChg>
      </pc:sldChg>
      <pc:sldChg chg="addSp delSp modSp mod">
        <pc:chgData name="Tautvydas Žalnierius" userId="6cf511aa3092bcd9" providerId="LiveId" clId="{007770C6-FE62-D84B-9B63-AC7D75D524D4}" dt="2023-11-20T14:09:53.591" v="818" actId="20577"/>
        <pc:sldMkLst>
          <pc:docMk/>
          <pc:sldMk cId="2666335164" sldId="325"/>
        </pc:sldMkLst>
        <pc:spChg chg="mod">
          <ac:chgData name="Tautvydas Žalnierius" userId="6cf511aa3092bcd9" providerId="LiveId" clId="{007770C6-FE62-D84B-9B63-AC7D75D524D4}" dt="2023-11-20T14:09:53.591" v="818" actId="20577"/>
          <ac:spMkLst>
            <pc:docMk/>
            <pc:sldMk cId="2666335164" sldId="325"/>
            <ac:spMk id="4" creationId="{357BED8D-4058-06D7-A2B3-3ED71D84E80A}"/>
          </ac:spMkLst>
        </pc:spChg>
        <pc:spChg chg="mod">
          <ac:chgData name="Tautvydas Žalnierius" userId="6cf511aa3092bcd9" providerId="LiveId" clId="{007770C6-FE62-D84B-9B63-AC7D75D524D4}" dt="2023-11-20T07:19:25.801" v="371" actId="57"/>
          <ac:spMkLst>
            <pc:docMk/>
            <pc:sldMk cId="2666335164" sldId="325"/>
            <ac:spMk id="6" creationId="{7230F690-E61C-88E2-DC80-CA7535D9DFB7}"/>
          </ac:spMkLst>
        </pc:spChg>
        <pc:spChg chg="add mod">
          <ac:chgData name="Tautvydas Žalnierius" userId="6cf511aa3092bcd9" providerId="LiveId" clId="{007770C6-FE62-D84B-9B63-AC7D75D524D4}" dt="2023-11-20T07:19:59.369" v="393" actId="1076"/>
          <ac:spMkLst>
            <pc:docMk/>
            <pc:sldMk cId="2666335164" sldId="325"/>
            <ac:spMk id="7" creationId="{2F0F5E3E-6AAA-B838-ADF0-30188D6459D4}"/>
          </ac:spMkLst>
        </pc:spChg>
        <pc:spChg chg="mod">
          <ac:chgData name="Tautvydas Žalnierius" userId="6cf511aa3092bcd9" providerId="LiveId" clId="{007770C6-FE62-D84B-9B63-AC7D75D524D4}" dt="2023-11-20T07:17:15.049" v="338" actId="20577"/>
          <ac:spMkLst>
            <pc:docMk/>
            <pc:sldMk cId="2666335164" sldId="325"/>
            <ac:spMk id="8" creationId="{DA7CFC39-ABEC-128C-84D8-D41CA2ACA6FF}"/>
          </ac:spMkLst>
        </pc:spChg>
        <pc:spChg chg="mod">
          <ac:chgData name="Tautvydas Žalnierius" userId="6cf511aa3092bcd9" providerId="LiveId" clId="{007770C6-FE62-D84B-9B63-AC7D75D524D4}" dt="2023-11-20T07:17:24.610" v="352" actId="20577"/>
          <ac:spMkLst>
            <pc:docMk/>
            <pc:sldMk cId="2666335164" sldId="325"/>
            <ac:spMk id="9" creationId="{85CE7C04-0ABD-EE45-17B9-2C805B049AEC}"/>
          </ac:spMkLst>
        </pc:spChg>
        <pc:spChg chg="add mod">
          <ac:chgData name="Tautvydas Žalnierius" userId="6cf511aa3092bcd9" providerId="LiveId" clId="{007770C6-FE62-D84B-9B63-AC7D75D524D4}" dt="2023-11-20T07:20:09.848" v="398" actId="1076"/>
          <ac:spMkLst>
            <pc:docMk/>
            <pc:sldMk cId="2666335164" sldId="325"/>
            <ac:spMk id="10" creationId="{3F155A22-80A9-A57F-3075-1EA269ACD700}"/>
          </ac:spMkLst>
        </pc:spChg>
        <pc:spChg chg="mod">
          <ac:chgData name="Tautvydas Žalnierius" userId="6cf511aa3092bcd9" providerId="LiveId" clId="{007770C6-FE62-D84B-9B63-AC7D75D524D4}" dt="2023-11-20T07:19:10.632" v="368" actId="57"/>
          <ac:spMkLst>
            <pc:docMk/>
            <pc:sldMk cId="2666335164" sldId="325"/>
            <ac:spMk id="14" creationId="{6048A58A-1D9C-525F-C563-F4934D4D70E3}"/>
          </ac:spMkLst>
        </pc:spChg>
        <pc:graphicFrameChg chg="del">
          <ac:chgData name="Tautvydas Žalnierius" userId="6cf511aa3092bcd9" providerId="LiveId" clId="{007770C6-FE62-D84B-9B63-AC7D75D524D4}" dt="2023-11-20T07:15:56.559" v="320" actId="478"/>
          <ac:graphicFrameMkLst>
            <pc:docMk/>
            <pc:sldMk cId="2666335164" sldId="325"/>
            <ac:graphicFrameMk id="13" creationId="{3F208151-5C92-A6AD-F613-04E0A048304D}"/>
          </ac:graphicFrameMkLst>
        </pc:graphicFrameChg>
        <pc:graphicFrameChg chg="del">
          <ac:chgData name="Tautvydas Žalnierius" userId="6cf511aa3092bcd9" providerId="LiveId" clId="{007770C6-FE62-D84B-9B63-AC7D75D524D4}" dt="2023-11-20T07:17:56.351" v="353" actId="478"/>
          <ac:graphicFrameMkLst>
            <pc:docMk/>
            <pc:sldMk cId="2666335164" sldId="325"/>
            <ac:graphicFrameMk id="15" creationId="{1B9FDF73-F3A1-3230-0F65-69ED4AC1FD7E}"/>
          </ac:graphicFrameMkLst>
        </pc:graphicFrameChg>
        <pc:picChg chg="add mod">
          <ac:chgData name="Tautvydas Žalnierius" userId="6cf511aa3092bcd9" providerId="LiveId" clId="{007770C6-FE62-D84B-9B63-AC7D75D524D4}" dt="2023-11-20T07:16:02.240" v="322" actId="1076"/>
          <ac:picMkLst>
            <pc:docMk/>
            <pc:sldMk cId="2666335164" sldId="325"/>
            <ac:picMk id="2" creationId="{3C4CD490-FE18-8B6B-6506-DC331FC4D6B1}"/>
          </ac:picMkLst>
        </pc:picChg>
        <pc:picChg chg="add mod">
          <ac:chgData name="Tautvydas Žalnierius" userId="6cf511aa3092bcd9" providerId="LiveId" clId="{007770C6-FE62-D84B-9B63-AC7D75D524D4}" dt="2023-11-20T07:18:05.655" v="355" actId="1076"/>
          <ac:picMkLst>
            <pc:docMk/>
            <pc:sldMk cId="2666335164" sldId="325"/>
            <ac:picMk id="5" creationId="{16039140-26C2-1489-D748-77838E857F46}"/>
          </ac:picMkLst>
        </pc:picChg>
      </pc:sldChg>
      <pc:sldChg chg="addSp delSp modSp mod">
        <pc:chgData name="Tautvydas Žalnierius" userId="6cf511aa3092bcd9" providerId="LiveId" clId="{007770C6-FE62-D84B-9B63-AC7D75D524D4}" dt="2023-11-21T11:56:33.470" v="2079" actId="1076"/>
        <pc:sldMkLst>
          <pc:docMk/>
          <pc:sldMk cId="1907701695" sldId="326"/>
        </pc:sldMkLst>
        <pc:spChg chg="mod">
          <ac:chgData name="Tautvydas Žalnierius" userId="6cf511aa3092bcd9" providerId="LiveId" clId="{007770C6-FE62-D84B-9B63-AC7D75D524D4}" dt="2023-11-20T14:09:48.222" v="815" actId="20577"/>
          <ac:spMkLst>
            <pc:docMk/>
            <pc:sldMk cId="1907701695" sldId="326"/>
            <ac:spMk id="4" creationId="{47E4C48E-97B3-75BD-86D1-6C71E8EA1BB6}"/>
          </ac:spMkLst>
        </pc:spChg>
        <pc:spChg chg="add del mod">
          <ac:chgData name="Tautvydas Žalnierius" userId="6cf511aa3092bcd9" providerId="LiveId" clId="{007770C6-FE62-D84B-9B63-AC7D75D524D4}" dt="2023-11-21T08:28:27.754" v="898" actId="478"/>
          <ac:spMkLst>
            <pc:docMk/>
            <pc:sldMk cId="1907701695" sldId="326"/>
            <ac:spMk id="9" creationId="{FF9357C3-7D70-4C4B-63DC-4A97EC8CFD77}"/>
          </ac:spMkLst>
        </pc:spChg>
        <pc:spChg chg="add mod">
          <ac:chgData name="Tautvydas Žalnierius" userId="6cf511aa3092bcd9" providerId="LiveId" clId="{007770C6-FE62-D84B-9B63-AC7D75D524D4}" dt="2023-11-21T08:28:58.261" v="902" actId="1076"/>
          <ac:spMkLst>
            <pc:docMk/>
            <pc:sldMk cId="1907701695" sldId="326"/>
            <ac:spMk id="11" creationId="{3E4EA56F-35F5-93D6-0A14-0814BB006BA9}"/>
          </ac:spMkLst>
        </pc:spChg>
        <pc:spChg chg="add mod">
          <ac:chgData name="Tautvydas Žalnierius" userId="6cf511aa3092bcd9" providerId="LiveId" clId="{007770C6-FE62-D84B-9B63-AC7D75D524D4}" dt="2023-11-21T08:29:37.471" v="909" actId="1076"/>
          <ac:spMkLst>
            <pc:docMk/>
            <pc:sldMk cId="1907701695" sldId="326"/>
            <ac:spMk id="12" creationId="{0F4C74B7-6A7B-1234-9A4A-4C1979B6D195}"/>
          </ac:spMkLst>
        </pc:spChg>
        <pc:spChg chg="add mod">
          <ac:chgData name="Tautvydas Žalnierius" userId="6cf511aa3092bcd9" providerId="LiveId" clId="{007770C6-FE62-D84B-9B63-AC7D75D524D4}" dt="2023-11-21T11:55:32.798" v="2018" actId="403"/>
          <ac:spMkLst>
            <pc:docMk/>
            <pc:sldMk cId="1907701695" sldId="326"/>
            <ac:spMk id="14" creationId="{E86B9B62-B6F3-D237-0055-67B4D63F6C86}"/>
          </ac:spMkLst>
        </pc:spChg>
        <pc:spChg chg="add mod">
          <ac:chgData name="Tautvydas Žalnierius" userId="6cf511aa3092bcd9" providerId="LiveId" clId="{007770C6-FE62-D84B-9B63-AC7D75D524D4}" dt="2023-11-21T11:56:33.470" v="2079" actId="1076"/>
          <ac:spMkLst>
            <pc:docMk/>
            <pc:sldMk cId="1907701695" sldId="326"/>
            <ac:spMk id="18" creationId="{7540548B-7DA8-065D-E1C5-77F6BEEC4E77}"/>
          </ac:spMkLst>
        </pc:spChg>
        <pc:spChg chg="mod">
          <ac:chgData name="Tautvydas Žalnierius" userId="6cf511aa3092bcd9" providerId="LiveId" clId="{007770C6-FE62-D84B-9B63-AC7D75D524D4}" dt="2023-11-21T08:43:11.505" v="983" actId="1076"/>
          <ac:spMkLst>
            <pc:docMk/>
            <pc:sldMk cId="1907701695" sldId="326"/>
            <ac:spMk id="20" creationId="{F76ACB32-6830-B8A2-D23E-34E48CC7A7A0}"/>
          </ac:spMkLst>
        </pc:spChg>
        <pc:spChg chg="mod">
          <ac:chgData name="Tautvydas Žalnierius" userId="6cf511aa3092bcd9" providerId="LiveId" clId="{007770C6-FE62-D84B-9B63-AC7D75D524D4}" dt="2023-11-21T08:43:11.505" v="983" actId="1076"/>
          <ac:spMkLst>
            <pc:docMk/>
            <pc:sldMk cId="1907701695" sldId="326"/>
            <ac:spMk id="21" creationId="{BA7326CC-BD26-2D46-8301-2F41EEFED560}"/>
          </ac:spMkLst>
        </pc:spChg>
        <pc:spChg chg="del mod">
          <ac:chgData name="Tautvydas Žalnierius" userId="6cf511aa3092bcd9" providerId="LiveId" clId="{007770C6-FE62-D84B-9B63-AC7D75D524D4}" dt="2023-11-21T08:29:11.643" v="906" actId="478"/>
          <ac:spMkLst>
            <pc:docMk/>
            <pc:sldMk cId="1907701695" sldId="326"/>
            <ac:spMk id="24" creationId="{AF1DFD08-B24C-8824-A7A8-BAD8BADA0D36}"/>
          </ac:spMkLst>
        </pc:spChg>
        <pc:grpChg chg="mod">
          <ac:chgData name="Tautvydas Žalnierius" userId="6cf511aa3092bcd9" providerId="LiveId" clId="{007770C6-FE62-D84B-9B63-AC7D75D524D4}" dt="2023-11-21T11:31:14.607" v="1983" actId="1076"/>
          <ac:grpSpMkLst>
            <pc:docMk/>
            <pc:sldMk cId="1907701695" sldId="326"/>
            <ac:grpSpMk id="6" creationId="{2D799CA9-F8E3-9A04-3AD6-2489F2BD61DD}"/>
          </ac:grpSpMkLst>
        </pc:grpChg>
        <pc:grpChg chg="add mod">
          <ac:chgData name="Tautvydas Žalnierius" userId="6cf511aa3092bcd9" providerId="LiveId" clId="{007770C6-FE62-D84B-9B63-AC7D75D524D4}" dt="2023-11-21T08:43:11.505" v="983" actId="1076"/>
          <ac:grpSpMkLst>
            <pc:docMk/>
            <pc:sldMk cId="1907701695" sldId="326"/>
            <ac:grpSpMk id="13" creationId="{A23C0999-5204-FD19-52BE-07CA53E079BD}"/>
          </ac:grpSpMkLst>
        </pc:grpChg>
        <pc:graphicFrameChg chg="del">
          <ac:chgData name="Tautvydas Žalnierius" userId="6cf511aa3092bcd9" providerId="LiveId" clId="{007770C6-FE62-D84B-9B63-AC7D75D524D4}" dt="2023-11-20T12:53:07.593" v="732" actId="478"/>
          <ac:graphicFrameMkLst>
            <pc:docMk/>
            <pc:sldMk cId="1907701695" sldId="326"/>
            <ac:graphicFrameMk id="10" creationId="{3C32BD0C-F6B1-D937-158B-A5FEFBC63E43}"/>
          </ac:graphicFrameMkLst>
        </pc:graphicFrameChg>
        <pc:picChg chg="add mod">
          <ac:chgData name="Tautvydas Žalnierius" userId="6cf511aa3092bcd9" providerId="LiveId" clId="{007770C6-FE62-D84B-9B63-AC7D75D524D4}" dt="2023-11-21T08:28:51.232" v="901" actId="1076"/>
          <ac:picMkLst>
            <pc:docMk/>
            <pc:sldMk cId="1907701695" sldId="326"/>
            <ac:picMk id="5" creationId="{00D6EC2B-0EA0-7A70-291C-957E60ABFEF8}"/>
          </ac:picMkLst>
        </pc:picChg>
        <pc:picChg chg="add mod">
          <ac:chgData name="Tautvydas Žalnierius" userId="6cf511aa3092bcd9" providerId="LiveId" clId="{007770C6-FE62-D84B-9B63-AC7D75D524D4}" dt="2023-11-21T08:29:15.682" v="907" actId="1076"/>
          <ac:picMkLst>
            <pc:docMk/>
            <pc:sldMk cId="1907701695" sldId="326"/>
            <ac:picMk id="7" creationId="{17C76E7F-7AD0-5435-8974-5FECF44C293D}"/>
          </ac:picMkLst>
        </pc:picChg>
        <pc:picChg chg="mod">
          <ac:chgData name="Tautvydas Žalnierius" userId="6cf511aa3092bcd9" providerId="LiveId" clId="{007770C6-FE62-D84B-9B63-AC7D75D524D4}" dt="2023-11-21T08:43:11.505" v="983" actId="1076"/>
          <ac:picMkLst>
            <pc:docMk/>
            <pc:sldMk cId="1907701695" sldId="326"/>
            <ac:picMk id="15" creationId="{44ED7EB9-CB3F-80D2-F5E5-A90984C44AAE}"/>
          </ac:picMkLst>
        </pc:picChg>
        <pc:picChg chg="mod">
          <ac:chgData name="Tautvydas Žalnierius" userId="6cf511aa3092bcd9" providerId="LiveId" clId="{007770C6-FE62-D84B-9B63-AC7D75D524D4}" dt="2023-11-21T08:43:11.505" v="983" actId="1076"/>
          <ac:picMkLst>
            <pc:docMk/>
            <pc:sldMk cId="1907701695" sldId="326"/>
            <ac:picMk id="16" creationId="{65C70287-7F31-AE3B-9020-F3F8BF73FD18}"/>
          </ac:picMkLst>
        </pc:picChg>
        <pc:picChg chg="mod">
          <ac:chgData name="Tautvydas Žalnierius" userId="6cf511aa3092bcd9" providerId="LiveId" clId="{007770C6-FE62-D84B-9B63-AC7D75D524D4}" dt="2023-11-21T08:43:11.505" v="983" actId="1076"/>
          <ac:picMkLst>
            <pc:docMk/>
            <pc:sldMk cId="1907701695" sldId="326"/>
            <ac:picMk id="17" creationId="{380E1A27-E1C6-C330-D9CE-9D05C64A721B}"/>
          </ac:picMkLst>
        </pc:picChg>
        <pc:picChg chg="mod">
          <ac:chgData name="Tautvydas Žalnierius" userId="6cf511aa3092bcd9" providerId="LiveId" clId="{007770C6-FE62-D84B-9B63-AC7D75D524D4}" dt="2023-11-21T08:43:11.505" v="983" actId="1076"/>
          <ac:picMkLst>
            <pc:docMk/>
            <pc:sldMk cId="1907701695" sldId="326"/>
            <ac:picMk id="19" creationId="{D7077454-26CF-CAE1-DD44-0CED89442FEB}"/>
          </ac:picMkLst>
        </pc:picChg>
      </pc:sldChg>
      <pc:sldChg chg="del">
        <pc:chgData name="Tautvydas Žalnierius" userId="6cf511aa3092bcd9" providerId="LiveId" clId="{007770C6-FE62-D84B-9B63-AC7D75D524D4}" dt="2023-11-20T14:00:04.565" v="762" actId="2696"/>
        <pc:sldMkLst>
          <pc:docMk/>
          <pc:sldMk cId="1032187917" sldId="327"/>
        </pc:sldMkLst>
      </pc:sldChg>
      <pc:sldChg chg="modSp mod">
        <pc:chgData name="Tautvydas Žalnierius" userId="6cf511aa3092bcd9" providerId="LiveId" clId="{007770C6-FE62-D84B-9B63-AC7D75D524D4}" dt="2023-11-21T12:38:36.431" v="2614" actId="1076"/>
        <pc:sldMkLst>
          <pc:docMk/>
          <pc:sldMk cId="439776720" sldId="329"/>
        </pc:sldMkLst>
        <pc:spChg chg="mod">
          <ac:chgData name="Tautvydas Žalnierius" userId="6cf511aa3092bcd9" providerId="LiveId" clId="{007770C6-FE62-D84B-9B63-AC7D75D524D4}" dt="2023-11-21T11:57:35.728" v="2104" actId="20577"/>
          <ac:spMkLst>
            <pc:docMk/>
            <pc:sldMk cId="439776720" sldId="329"/>
            <ac:spMk id="4" creationId="{D9321874-BB99-2B81-AE92-AE5AFBC0787F}"/>
          </ac:spMkLst>
        </pc:spChg>
        <pc:spChg chg="mod">
          <ac:chgData name="Tautvydas Žalnierius" userId="6cf511aa3092bcd9" providerId="LiveId" clId="{007770C6-FE62-D84B-9B63-AC7D75D524D4}" dt="2023-11-21T12:38:36.431" v="2614" actId="1076"/>
          <ac:spMkLst>
            <pc:docMk/>
            <pc:sldMk cId="439776720" sldId="329"/>
            <ac:spMk id="6" creationId="{A48D7ADE-12DB-A967-88B5-DCA41A31D03F}"/>
          </ac:spMkLst>
        </pc:spChg>
      </pc:sldChg>
      <pc:sldChg chg="addSp delSp modSp mod">
        <pc:chgData name="Tautvydas Žalnierius" userId="6cf511aa3092bcd9" providerId="LiveId" clId="{007770C6-FE62-D84B-9B63-AC7D75D524D4}" dt="2023-11-20T14:05:23.378" v="805" actId="20577"/>
        <pc:sldMkLst>
          <pc:docMk/>
          <pc:sldMk cId="1234258301" sldId="332"/>
        </pc:sldMkLst>
        <pc:spChg chg="mod">
          <ac:chgData name="Tautvydas Žalnierius" userId="6cf511aa3092bcd9" providerId="LiveId" clId="{007770C6-FE62-D84B-9B63-AC7D75D524D4}" dt="2023-11-20T14:05:23.378" v="805" actId="20577"/>
          <ac:spMkLst>
            <pc:docMk/>
            <pc:sldMk cId="1234258301" sldId="332"/>
            <ac:spMk id="4" creationId="{1B6A6839-24F2-969F-A969-D92C8227857D}"/>
          </ac:spMkLst>
        </pc:spChg>
        <pc:spChg chg="add del mod">
          <ac:chgData name="Tautvydas Žalnierius" userId="6cf511aa3092bcd9" providerId="LiveId" clId="{007770C6-FE62-D84B-9B63-AC7D75D524D4}" dt="2023-11-20T14:02:12.612" v="772" actId="1076"/>
          <ac:spMkLst>
            <pc:docMk/>
            <pc:sldMk cId="1234258301" sldId="332"/>
            <ac:spMk id="5" creationId="{3ADC7075-5909-15F4-7A98-8BFC4B8BEAE1}"/>
          </ac:spMkLst>
        </pc:spChg>
        <pc:spChg chg="add mod">
          <ac:chgData name="Tautvydas Žalnierius" userId="6cf511aa3092bcd9" providerId="LiveId" clId="{007770C6-FE62-D84B-9B63-AC7D75D524D4}" dt="2023-11-20T14:02:17.724" v="773" actId="1076"/>
          <ac:spMkLst>
            <pc:docMk/>
            <pc:sldMk cId="1234258301" sldId="332"/>
            <ac:spMk id="6" creationId="{3D5423B9-3253-CDAD-A7D8-AB24B5352C9C}"/>
          </ac:spMkLst>
        </pc:spChg>
        <pc:spChg chg="mod">
          <ac:chgData name="Tautvydas Žalnierius" userId="6cf511aa3092bcd9" providerId="LiveId" clId="{007770C6-FE62-D84B-9B63-AC7D75D524D4}" dt="2023-11-20T06:59:18.626" v="185" actId="1076"/>
          <ac:spMkLst>
            <pc:docMk/>
            <pc:sldMk cId="1234258301" sldId="332"/>
            <ac:spMk id="8" creationId="{84859ECE-BDE5-008F-7354-8843162ACAD2}"/>
          </ac:spMkLst>
        </pc:spChg>
        <pc:spChg chg="del mod">
          <ac:chgData name="Tautvydas Žalnierius" userId="6cf511aa3092bcd9" providerId="LiveId" clId="{007770C6-FE62-D84B-9B63-AC7D75D524D4}" dt="2023-11-20T06:59:08.892" v="182" actId="478"/>
          <ac:spMkLst>
            <pc:docMk/>
            <pc:sldMk cId="1234258301" sldId="332"/>
            <ac:spMk id="11" creationId="{4F688D3E-FEC2-D92E-A14E-8F63EA388F41}"/>
          </ac:spMkLst>
        </pc:spChg>
        <pc:spChg chg="del mod">
          <ac:chgData name="Tautvydas Žalnierius" userId="6cf511aa3092bcd9" providerId="LiveId" clId="{007770C6-FE62-D84B-9B63-AC7D75D524D4}" dt="2023-11-20T06:59:02.018" v="180" actId="478"/>
          <ac:spMkLst>
            <pc:docMk/>
            <pc:sldMk cId="1234258301" sldId="332"/>
            <ac:spMk id="14" creationId="{CC6C25C8-988A-878A-7F65-16CBE1F4CF02}"/>
          </ac:spMkLst>
        </pc:spChg>
        <pc:spChg chg="mod">
          <ac:chgData name="Tautvydas Žalnierius" userId="6cf511aa3092bcd9" providerId="LiveId" clId="{007770C6-FE62-D84B-9B63-AC7D75D524D4}" dt="2023-11-20T06:58:56.997" v="178"/>
          <ac:spMkLst>
            <pc:docMk/>
            <pc:sldMk cId="1234258301" sldId="332"/>
            <ac:spMk id="15" creationId="{520FD42B-3842-8919-02E4-6401D9510F71}"/>
          </ac:spMkLst>
        </pc:spChg>
        <pc:spChg chg="mod">
          <ac:chgData name="Tautvydas Žalnierius" userId="6cf511aa3092bcd9" providerId="LiveId" clId="{007770C6-FE62-D84B-9B63-AC7D75D524D4}" dt="2023-11-20T07:01:15.875" v="199" actId="164"/>
          <ac:spMkLst>
            <pc:docMk/>
            <pc:sldMk cId="1234258301" sldId="332"/>
            <ac:spMk id="16" creationId="{761F820D-678D-A0B5-4490-43BE347AD119}"/>
          </ac:spMkLst>
        </pc:spChg>
        <pc:spChg chg="mod">
          <ac:chgData name="Tautvydas Žalnierius" userId="6cf511aa3092bcd9" providerId="LiveId" clId="{007770C6-FE62-D84B-9B63-AC7D75D524D4}" dt="2023-11-20T06:58:56.997" v="178"/>
          <ac:spMkLst>
            <pc:docMk/>
            <pc:sldMk cId="1234258301" sldId="332"/>
            <ac:spMk id="17" creationId="{8864BA0D-91CD-E6F4-132A-97AEB4491172}"/>
          </ac:spMkLst>
        </pc:spChg>
        <pc:spChg chg="mod">
          <ac:chgData name="Tautvydas Žalnierius" userId="6cf511aa3092bcd9" providerId="LiveId" clId="{007770C6-FE62-D84B-9B63-AC7D75D524D4}" dt="2023-11-20T06:58:56.997" v="178"/>
          <ac:spMkLst>
            <pc:docMk/>
            <pc:sldMk cId="1234258301" sldId="332"/>
            <ac:spMk id="21" creationId="{4C59B396-D9F0-E53B-AC23-3B94B7F39EBF}"/>
          </ac:spMkLst>
        </pc:spChg>
        <pc:spChg chg="add mod">
          <ac:chgData name="Tautvydas Žalnierius" userId="6cf511aa3092bcd9" providerId="LiveId" clId="{007770C6-FE62-D84B-9B63-AC7D75D524D4}" dt="2023-11-20T14:02:04.065" v="765" actId="1076"/>
          <ac:spMkLst>
            <pc:docMk/>
            <pc:sldMk cId="1234258301" sldId="332"/>
            <ac:spMk id="22" creationId="{A8DD3C90-21BB-116F-2449-1C6253058A9A}"/>
          </ac:spMkLst>
        </pc:spChg>
        <pc:spChg chg="mod">
          <ac:chgData name="Tautvydas Žalnierius" userId="6cf511aa3092bcd9" providerId="LiveId" clId="{007770C6-FE62-D84B-9B63-AC7D75D524D4}" dt="2023-11-20T07:02:19.146" v="248" actId="1035"/>
          <ac:spMkLst>
            <pc:docMk/>
            <pc:sldMk cId="1234258301" sldId="332"/>
            <ac:spMk id="28" creationId="{B28AD01E-03B0-4DC9-1D76-251B0EC9ACCA}"/>
          </ac:spMkLst>
        </pc:spChg>
        <pc:spChg chg="mod">
          <ac:chgData name="Tautvydas Žalnierius" userId="6cf511aa3092bcd9" providerId="LiveId" clId="{007770C6-FE62-D84B-9B63-AC7D75D524D4}" dt="2023-11-20T07:01:15.875" v="199" actId="164"/>
          <ac:spMkLst>
            <pc:docMk/>
            <pc:sldMk cId="1234258301" sldId="332"/>
            <ac:spMk id="44" creationId="{0D22F890-504E-8ED8-D375-4C67AB2A37EB}"/>
          </ac:spMkLst>
        </pc:spChg>
        <pc:spChg chg="mod">
          <ac:chgData name="Tautvydas Žalnierius" userId="6cf511aa3092bcd9" providerId="LiveId" clId="{007770C6-FE62-D84B-9B63-AC7D75D524D4}" dt="2023-11-20T06:58:15.901" v="173" actId="1076"/>
          <ac:spMkLst>
            <pc:docMk/>
            <pc:sldMk cId="1234258301" sldId="332"/>
            <ac:spMk id="53" creationId="{D3D4B3BB-9251-2E50-A965-BDA0858AF658}"/>
          </ac:spMkLst>
        </pc:spChg>
        <pc:spChg chg="del">
          <ac:chgData name="Tautvydas Žalnierius" userId="6cf511aa3092bcd9" providerId="LiveId" clId="{007770C6-FE62-D84B-9B63-AC7D75D524D4}" dt="2023-11-20T06:57:33.440" v="159" actId="478"/>
          <ac:spMkLst>
            <pc:docMk/>
            <pc:sldMk cId="1234258301" sldId="332"/>
            <ac:spMk id="75" creationId="{CC441EE6-C649-37DB-A9D6-56BF02A574DC}"/>
          </ac:spMkLst>
        </pc:spChg>
        <pc:spChg chg="del mod">
          <ac:chgData name="Tautvydas Žalnierius" userId="6cf511aa3092bcd9" providerId="LiveId" clId="{007770C6-FE62-D84B-9B63-AC7D75D524D4}" dt="2023-11-20T06:57:36.108" v="161" actId="478"/>
          <ac:spMkLst>
            <pc:docMk/>
            <pc:sldMk cId="1234258301" sldId="332"/>
            <ac:spMk id="76" creationId="{E18733DE-039A-7F8D-65F8-5AFEDDC95FBA}"/>
          </ac:spMkLst>
        </pc:spChg>
        <pc:spChg chg="del">
          <ac:chgData name="Tautvydas Žalnierius" userId="6cf511aa3092bcd9" providerId="LiveId" clId="{007770C6-FE62-D84B-9B63-AC7D75D524D4}" dt="2023-11-20T06:57:41.485" v="165" actId="478"/>
          <ac:spMkLst>
            <pc:docMk/>
            <pc:sldMk cId="1234258301" sldId="332"/>
            <ac:spMk id="77" creationId="{84507099-ECBD-654A-4F8B-79CFE3A51C04}"/>
          </ac:spMkLst>
        </pc:spChg>
        <pc:spChg chg="mod">
          <ac:chgData name="Tautvydas Žalnierius" userId="6cf511aa3092bcd9" providerId="LiveId" clId="{007770C6-FE62-D84B-9B63-AC7D75D524D4}" dt="2023-11-20T07:01:15.875" v="199" actId="164"/>
          <ac:spMkLst>
            <pc:docMk/>
            <pc:sldMk cId="1234258301" sldId="332"/>
            <ac:spMk id="80" creationId="{77337D32-7321-6D7A-EAE0-1B3397DF7E15}"/>
          </ac:spMkLst>
        </pc:spChg>
        <pc:spChg chg="mod">
          <ac:chgData name="Tautvydas Žalnierius" userId="6cf511aa3092bcd9" providerId="LiveId" clId="{007770C6-FE62-D84B-9B63-AC7D75D524D4}" dt="2023-11-20T07:01:15.875" v="199" actId="164"/>
          <ac:spMkLst>
            <pc:docMk/>
            <pc:sldMk cId="1234258301" sldId="332"/>
            <ac:spMk id="81" creationId="{A32A87E8-EB09-A5A0-2127-D9E668DE99C4}"/>
          </ac:spMkLst>
        </pc:spChg>
        <pc:spChg chg="mod">
          <ac:chgData name="Tautvydas Žalnierius" userId="6cf511aa3092bcd9" providerId="LiveId" clId="{007770C6-FE62-D84B-9B63-AC7D75D524D4}" dt="2023-11-20T07:01:15.875" v="199" actId="164"/>
          <ac:spMkLst>
            <pc:docMk/>
            <pc:sldMk cId="1234258301" sldId="332"/>
            <ac:spMk id="82" creationId="{42C0D6FF-2F6A-29DB-501C-4E135F3116A8}"/>
          </ac:spMkLst>
        </pc:spChg>
        <pc:spChg chg="mod">
          <ac:chgData name="Tautvydas Žalnierius" userId="6cf511aa3092bcd9" providerId="LiveId" clId="{007770C6-FE62-D84B-9B63-AC7D75D524D4}" dt="2023-11-20T07:01:15.875" v="199" actId="164"/>
          <ac:spMkLst>
            <pc:docMk/>
            <pc:sldMk cId="1234258301" sldId="332"/>
            <ac:spMk id="83" creationId="{67FEE174-F9DF-6211-589E-20BD6B9C7D52}"/>
          </ac:spMkLst>
        </pc:spChg>
        <pc:spChg chg="mod">
          <ac:chgData name="Tautvydas Žalnierius" userId="6cf511aa3092bcd9" providerId="LiveId" clId="{007770C6-FE62-D84B-9B63-AC7D75D524D4}" dt="2023-11-20T07:01:15.875" v="199" actId="164"/>
          <ac:spMkLst>
            <pc:docMk/>
            <pc:sldMk cId="1234258301" sldId="332"/>
            <ac:spMk id="84" creationId="{2235644A-26B2-6308-1F7E-13DC063C589D}"/>
          </ac:spMkLst>
        </pc:spChg>
        <pc:spChg chg="mod">
          <ac:chgData name="Tautvydas Žalnierius" userId="6cf511aa3092bcd9" providerId="LiveId" clId="{007770C6-FE62-D84B-9B63-AC7D75D524D4}" dt="2023-11-20T07:01:42.921" v="217" actId="1038"/>
          <ac:spMkLst>
            <pc:docMk/>
            <pc:sldMk cId="1234258301" sldId="332"/>
            <ac:spMk id="87" creationId="{5B334805-D32C-E758-664D-3AA19CBD0EE8}"/>
          </ac:spMkLst>
        </pc:spChg>
        <pc:grpChg chg="add mod">
          <ac:chgData name="Tautvydas Žalnierius" userId="6cf511aa3092bcd9" providerId="LiveId" clId="{007770C6-FE62-D84B-9B63-AC7D75D524D4}" dt="2023-11-20T06:59:00.024" v="179" actId="1076"/>
          <ac:grpSpMkLst>
            <pc:docMk/>
            <pc:sldMk cId="1234258301" sldId="332"/>
            <ac:grpSpMk id="7" creationId="{1768AE33-7CAD-552C-6F48-FE35EFC39E92}"/>
          </ac:grpSpMkLst>
        </pc:grpChg>
        <pc:grpChg chg="mod">
          <ac:chgData name="Tautvydas Žalnierius" userId="6cf511aa3092bcd9" providerId="LiveId" clId="{007770C6-FE62-D84B-9B63-AC7D75D524D4}" dt="2023-11-20T06:58:56.997" v="178"/>
          <ac:grpSpMkLst>
            <pc:docMk/>
            <pc:sldMk cId="1234258301" sldId="332"/>
            <ac:grpSpMk id="9" creationId="{6B9A1F9A-F928-0EA0-3135-CB413241EB31}"/>
          </ac:grpSpMkLst>
        </pc:grpChg>
        <pc:grpChg chg="del mod">
          <ac:chgData name="Tautvydas Žalnierius" userId="6cf511aa3092bcd9" providerId="LiveId" clId="{007770C6-FE62-D84B-9B63-AC7D75D524D4}" dt="2023-11-20T06:59:02.018" v="180" actId="478"/>
          <ac:grpSpMkLst>
            <pc:docMk/>
            <pc:sldMk cId="1234258301" sldId="332"/>
            <ac:grpSpMk id="10" creationId="{78F85A85-7662-5DAD-24AB-ECA6ABD75887}"/>
          </ac:grpSpMkLst>
        </pc:grpChg>
        <pc:grpChg chg="mod">
          <ac:chgData name="Tautvydas Žalnierius" userId="6cf511aa3092bcd9" providerId="LiveId" clId="{007770C6-FE62-D84B-9B63-AC7D75D524D4}" dt="2023-11-20T07:01:15.875" v="199" actId="164"/>
          <ac:grpSpMkLst>
            <pc:docMk/>
            <pc:sldMk cId="1234258301" sldId="332"/>
            <ac:grpSpMk id="13" creationId="{0D29ED14-6DBE-2FC0-8ABB-C27730952A11}"/>
          </ac:grpSpMkLst>
        </pc:grpChg>
        <pc:grpChg chg="mod">
          <ac:chgData name="Tautvydas Žalnierius" userId="6cf511aa3092bcd9" providerId="LiveId" clId="{007770C6-FE62-D84B-9B63-AC7D75D524D4}" dt="2023-11-20T07:01:15.875" v="199" actId="164"/>
          <ac:grpSpMkLst>
            <pc:docMk/>
            <pc:sldMk cId="1234258301" sldId="332"/>
            <ac:grpSpMk id="18" creationId="{0B26EE8E-9F9C-390E-D0B5-F6C34B804E08}"/>
          </ac:grpSpMkLst>
        </pc:grpChg>
        <pc:grpChg chg="mod">
          <ac:chgData name="Tautvydas Žalnierius" userId="6cf511aa3092bcd9" providerId="LiveId" clId="{007770C6-FE62-D84B-9B63-AC7D75D524D4}" dt="2023-11-20T07:01:15.875" v="199" actId="164"/>
          <ac:grpSpMkLst>
            <pc:docMk/>
            <pc:sldMk cId="1234258301" sldId="332"/>
            <ac:grpSpMk id="19" creationId="{D8956B66-1CC8-0C24-390C-E00A69DF8BF2}"/>
          </ac:grpSpMkLst>
        </pc:grpChg>
        <pc:grpChg chg="add mod">
          <ac:chgData name="Tautvydas Žalnierius" userId="6cf511aa3092bcd9" providerId="LiveId" clId="{007770C6-FE62-D84B-9B63-AC7D75D524D4}" dt="2023-11-20T07:02:51.631" v="251" actId="1076"/>
          <ac:grpSpMkLst>
            <pc:docMk/>
            <pc:sldMk cId="1234258301" sldId="332"/>
            <ac:grpSpMk id="23" creationId="{138B655E-5DCF-C499-A40A-4A406C746708}"/>
          </ac:grpSpMkLst>
        </pc:grpChg>
        <pc:grpChg chg="add mod">
          <ac:chgData name="Tautvydas Žalnierius" userId="6cf511aa3092bcd9" providerId="LiveId" clId="{007770C6-FE62-D84B-9B63-AC7D75D524D4}" dt="2023-11-20T07:01:15.875" v="199" actId="164"/>
          <ac:grpSpMkLst>
            <pc:docMk/>
            <pc:sldMk cId="1234258301" sldId="332"/>
            <ac:grpSpMk id="24" creationId="{1C5C5B70-1DB6-0DF9-A1BB-73D6F62FB085}"/>
          </ac:grpSpMkLst>
        </pc:grpChg>
        <pc:grpChg chg="mod">
          <ac:chgData name="Tautvydas Žalnierius" userId="6cf511aa3092bcd9" providerId="LiveId" clId="{007770C6-FE62-D84B-9B63-AC7D75D524D4}" dt="2023-11-20T14:02:07.811" v="770" actId="1037"/>
          <ac:grpSpMkLst>
            <pc:docMk/>
            <pc:sldMk cId="1234258301" sldId="332"/>
            <ac:grpSpMk id="25" creationId="{76E431AC-F22C-CD97-DC86-25F6234BE3F9}"/>
          </ac:grpSpMkLst>
        </pc:grpChg>
        <pc:grpChg chg="del">
          <ac:chgData name="Tautvydas Žalnierius" userId="6cf511aa3092bcd9" providerId="LiveId" clId="{007770C6-FE62-D84B-9B63-AC7D75D524D4}" dt="2023-11-20T06:57:39.676" v="164" actId="478"/>
          <ac:grpSpMkLst>
            <pc:docMk/>
            <pc:sldMk cId="1234258301" sldId="332"/>
            <ac:grpSpMk id="65" creationId="{D44EDDF7-6630-DF53-F84A-D9F472B1031F}"/>
          </ac:grpSpMkLst>
        </pc:grpChg>
        <pc:grpChg chg="del">
          <ac:chgData name="Tautvydas Žalnierius" userId="6cf511aa3092bcd9" providerId="LiveId" clId="{007770C6-FE62-D84B-9B63-AC7D75D524D4}" dt="2023-11-20T06:57:32.461" v="158" actId="478"/>
          <ac:grpSpMkLst>
            <pc:docMk/>
            <pc:sldMk cId="1234258301" sldId="332"/>
            <ac:grpSpMk id="66" creationId="{A6384600-A391-531C-73FE-41CB02C0B310}"/>
          </ac:grpSpMkLst>
        </pc:grpChg>
        <pc:grpChg chg="del">
          <ac:chgData name="Tautvydas Žalnierius" userId="6cf511aa3092bcd9" providerId="LiveId" clId="{007770C6-FE62-D84B-9B63-AC7D75D524D4}" dt="2023-11-20T06:57:31.663" v="157" actId="478"/>
          <ac:grpSpMkLst>
            <pc:docMk/>
            <pc:sldMk cId="1234258301" sldId="332"/>
            <ac:grpSpMk id="67" creationId="{0AC9D7D8-CF40-7EF0-E695-BE85ED1B35B1}"/>
          </ac:grpSpMkLst>
        </pc:grpChg>
        <pc:grpChg chg="del mod">
          <ac:chgData name="Tautvydas Žalnierius" userId="6cf511aa3092bcd9" providerId="LiveId" clId="{007770C6-FE62-D84B-9B63-AC7D75D524D4}" dt="2023-11-20T06:58:04.528" v="169" actId="478"/>
          <ac:grpSpMkLst>
            <pc:docMk/>
            <pc:sldMk cId="1234258301" sldId="332"/>
            <ac:grpSpMk id="69" creationId="{5260888A-34BA-0AF7-533A-40B801E5BFA4}"/>
          </ac:grpSpMkLst>
        </pc:grpChg>
        <pc:picChg chg="mod">
          <ac:chgData name="Tautvydas Žalnierius" userId="6cf511aa3092bcd9" providerId="LiveId" clId="{007770C6-FE62-D84B-9B63-AC7D75D524D4}" dt="2023-11-20T07:01:15.875" v="199" actId="164"/>
          <ac:picMkLst>
            <pc:docMk/>
            <pc:sldMk cId="1234258301" sldId="332"/>
            <ac:picMk id="20" creationId="{82A076C6-B572-9505-9B4C-E50ED658D884}"/>
          </ac:picMkLst>
        </pc:picChg>
        <pc:picChg chg="mod">
          <ac:chgData name="Tautvydas Žalnierius" userId="6cf511aa3092bcd9" providerId="LiveId" clId="{007770C6-FE62-D84B-9B63-AC7D75D524D4}" dt="2023-11-20T07:01:26.737" v="203" actId="1076"/>
          <ac:picMkLst>
            <pc:docMk/>
            <pc:sldMk cId="1234258301" sldId="332"/>
            <ac:picMk id="79" creationId="{A489F3FD-8F41-B145-81CD-39BB74323FE2}"/>
          </ac:picMkLst>
        </pc:picChg>
        <pc:cxnChg chg="mod">
          <ac:chgData name="Tautvydas Žalnierius" userId="6cf511aa3092bcd9" providerId="LiveId" clId="{007770C6-FE62-D84B-9B63-AC7D75D524D4}" dt="2023-11-20T07:01:15.875" v="199" actId="164"/>
          <ac:cxnSpMkLst>
            <pc:docMk/>
            <pc:sldMk cId="1234258301" sldId="332"/>
            <ac:cxnSpMk id="49" creationId="{9771773F-38EB-81DC-0448-5E3EDAD53C15}"/>
          </ac:cxnSpMkLst>
        </pc:cxnChg>
        <pc:cxnChg chg="mod">
          <ac:chgData name="Tautvydas Žalnierius" userId="6cf511aa3092bcd9" providerId="LiveId" clId="{007770C6-FE62-D84B-9B63-AC7D75D524D4}" dt="2023-11-20T07:01:15.875" v="199" actId="164"/>
          <ac:cxnSpMkLst>
            <pc:docMk/>
            <pc:sldMk cId="1234258301" sldId="332"/>
            <ac:cxnSpMk id="57" creationId="{C3AF5B57-8E87-EC0B-A2D2-7800C234C9E7}"/>
          </ac:cxnSpMkLst>
        </pc:cxnChg>
        <pc:cxnChg chg="mod">
          <ac:chgData name="Tautvydas Žalnierius" userId="6cf511aa3092bcd9" providerId="LiveId" clId="{007770C6-FE62-D84B-9B63-AC7D75D524D4}" dt="2023-11-20T07:02:51.631" v="251" actId="1076"/>
          <ac:cxnSpMkLst>
            <pc:docMk/>
            <pc:sldMk cId="1234258301" sldId="332"/>
            <ac:cxnSpMk id="90" creationId="{26795E55-93A8-0CD1-E0E2-2C7A29233939}"/>
          </ac:cxnSpMkLst>
        </pc:cxnChg>
        <pc:cxnChg chg="mod">
          <ac:chgData name="Tautvydas Žalnierius" userId="6cf511aa3092bcd9" providerId="LiveId" clId="{007770C6-FE62-D84B-9B63-AC7D75D524D4}" dt="2023-11-20T07:01:50.325" v="218" actId="14100"/>
          <ac:cxnSpMkLst>
            <pc:docMk/>
            <pc:sldMk cId="1234258301" sldId="332"/>
            <ac:cxnSpMk id="93" creationId="{20832490-5CD9-A66E-135E-B01755E0C95C}"/>
          </ac:cxnSpMkLst>
        </pc:cxnChg>
      </pc:sldChg>
      <pc:sldChg chg="modSp del mod ord">
        <pc:chgData name="Tautvydas Žalnierius" userId="6cf511aa3092bcd9" providerId="LiveId" clId="{007770C6-FE62-D84B-9B63-AC7D75D524D4}" dt="2023-11-21T12:38:17.633" v="2608" actId="2696"/>
        <pc:sldMkLst>
          <pc:docMk/>
          <pc:sldMk cId="2621351320" sldId="333"/>
        </pc:sldMkLst>
        <pc:spChg chg="mod">
          <ac:chgData name="Tautvydas Žalnierius" userId="6cf511aa3092bcd9" providerId="LiveId" clId="{007770C6-FE62-D84B-9B63-AC7D75D524D4}" dt="2023-11-21T11:57:58.308" v="2105" actId="21"/>
          <ac:spMkLst>
            <pc:docMk/>
            <pc:sldMk cId="2621351320" sldId="333"/>
            <ac:spMk id="2" creationId="{E76B65D9-E487-0C28-3259-B388954B3118}"/>
          </ac:spMkLst>
        </pc:spChg>
      </pc:sldChg>
      <pc:sldChg chg="del">
        <pc:chgData name="Tautvydas Žalnierius" userId="6cf511aa3092bcd9" providerId="LiveId" clId="{007770C6-FE62-D84B-9B63-AC7D75D524D4}" dt="2023-11-20T06:59:52.219" v="190" actId="2696"/>
        <pc:sldMkLst>
          <pc:docMk/>
          <pc:sldMk cId="1990302781" sldId="334"/>
        </pc:sldMkLst>
      </pc:sldChg>
      <pc:sldChg chg="del">
        <pc:chgData name="Tautvydas Žalnierius" userId="6cf511aa3092bcd9" providerId="LiveId" clId="{007770C6-FE62-D84B-9B63-AC7D75D524D4}" dt="2023-11-20T14:00:01.186" v="761" actId="2696"/>
        <pc:sldMkLst>
          <pc:docMk/>
          <pc:sldMk cId="1973053108" sldId="335"/>
        </pc:sldMkLst>
      </pc:sldChg>
      <pc:sldChg chg="addSp delSp modSp mod ord">
        <pc:chgData name="Tautvydas Žalnierius" userId="6cf511aa3092bcd9" providerId="LiveId" clId="{007770C6-FE62-D84B-9B63-AC7D75D524D4}" dt="2023-11-21T08:33:01.637" v="968" actId="403"/>
        <pc:sldMkLst>
          <pc:docMk/>
          <pc:sldMk cId="3573681556" sldId="336"/>
        </pc:sldMkLst>
        <pc:spChg chg="mod">
          <ac:chgData name="Tautvydas Žalnierius" userId="6cf511aa3092bcd9" providerId="LiveId" clId="{007770C6-FE62-D84B-9B63-AC7D75D524D4}" dt="2023-11-20T14:11:28.984" v="822" actId="20577"/>
          <ac:spMkLst>
            <pc:docMk/>
            <pc:sldMk cId="3573681556" sldId="336"/>
            <ac:spMk id="4" creationId="{357BED8D-4058-06D7-A2B3-3ED71D84E80A}"/>
          </ac:spMkLst>
        </pc:spChg>
        <pc:spChg chg="add del mod">
          <ac:chgData name="Tautvydas Žalnierius" userId="6cf511aa3092bcd9" providerId="LiveId" clId="{007770C6-FE62-D84B-9B63-AC7D75D524D4}" dt="2023-11-20T07:05:57.812" v="272" actId="478"/>
          <ac:spMkLst>
            <pc:docMk/>
            <pc:sldMk cId="3573681556" sldId="336"/>
            <ac:spMk id="8" creationId="{FD4FE7A5-EDD7-5AF7-87F4-662CF1B4BA06}"/>
          </ac:spMkLst>
        </pc:spChg>
        <pc:spChg chg="del">
          <ac:chgData name="Tautvydas Žalnierius" userId="6cf511aa3092bcd9" providerId="LiveId" clId="{007770C6-FE62-D84B-9B63-AC7D75D524D4}" dt="2023-11-20T07:05:17.873" v="264" actId="478"/>
          <ac:spMkLst>
            <pc:docMk/>
            <pc:sldMk cId="3573681556" sldId="336"/>
            <ac:spMk id="10" creationId="{C125E39B-61AA-A53E-0354-DA1F1211FE5C}"/>
          </ac:spMkLst>
        </pc:spChg>
        <pc:spChg chg="add mod">
          <ac:chgData name="Tautvydas Žalnierius" userId="6cf511aa3092bcd9" providerId="LiveId" clId="{007770C6-FE62-D84B-9B63-AC7D75D524D4}" dt="2023-11-20T07:23:16.225" v="493" actId="1076"/>
          <ac:spMkLst>
            <pc:docMk/>
            <pc:sldMk cId="3573681556" sldId="336"/>
            <ac:spMk id="11" creationId="{DAADCBC1-8A01-2BC0-BB05-6EA3DFD0D4B4}"/>
          </ac:spMkLst>
        </pc:spChg>
        <pc:spChg chg="add mod">
          <ac:chgData name="Tautvydas Žalnierius" userId="6cf511aa3092bcd9" providerId="LiveId" clId="{007770C6-FE62-D84B-9B63-AC7D75D524D4}" dt="2023-11-21T08:33:01.637" v="968" actId="403"/>
          <ac:spMkLst>
            <pc:docMk/>
            <pc:sldMk cId="3573681556" sldId="336"/>
            <ac:spMk id="20" creationId="{EA5CBFAB-9289-9EA5-E756-9A324B7F6A0A}"/>
          </ac:spMkLst>
        </pc:spChg>
        <pc:spChg chg="add mod">
          <ac:chgData name="Tautvydas Žalnierius" userId="6cf511aa3092bcd9" providerId="LiveId" clId="{007770C6-FE62-D84B-9B63-AC7D75D524D4}" dt="2023-11-21T08:32:58.843" v="967" actId="403"/>
          <ac:spMkLst>
            <pc:docMk/>
            <pc:sldMk cId="3573681556" sldId="336"/>
            <ac:spMk id="21" creationId="{E435318A-C591-A3CA-D266-D27B48B51EEB}"/>
          </ac:spMkLst>
        </pc:spChg>
        <pc:spChg chg="add mod">
          <ac:chgData name="Tautvydas Žalnierius" userId="6cf511aa3092bcd9" providerId="LiveId" clId="{007770C6-FE62-D84B-9B63-AC7D75D524D4}" dt="2023-11-21T08:32:55.661" v="966" actId="1076"/>
          <ac:spMkLst>
            <pc:docMk/>
            <pc:sldMk cId="3573681556" sldId="336"/>
            <ac:spMk id="22" creationId="{B9E708BC-756B-31A7-49B3-2BFA1F6BA26C}"/>
          </ac:spMkLst>
        </pc:spChg>
        <pc:graphicFrameChg chg="add del mod">
          <ac:chgData name="Tautvydas Žalnierius" userId="6cf511aa3092bcd9" providerId="LiveId" clId="{007770C6-FE62-D84B-9B63-AC7D75D524D4}" dt="2023-11-20T07:05:20.727" v="266" actId="478"/>
          <ac:graphicFrameMkLst>
            <pc:docMk/>
            <pc:sldMk cId="3573681556" sldId="336"/>
            <ac:graphicFrameMk id="2" creationId="{326E32C4-1755-10D8-E009-8CD265437001}"/>
          </ac:graphicFrameMkLst>
        </pc:graphicFrameChg>
        <pc:graphicFrameChg chg="del">
          <ac:chgData name="Tautvydas Žalnierius" userId="6cf511aa3092bcd9" providerId="LiveId" clId="{007770C6-FE62-D84B-9B63-AC7D75D524D4}" dt="2023-11-20T07:05:15.123" v="263" actId="478"/>
          <ac:graphicFrameMkLst>
            <pc:docMk/>
            <pc:sldMk cId="3573681556" sldId="336"/>
            <ac:graphicFrameMk id="7" creationId="{3FBDF5A7-E027-287D-668D-D26A4E063E1C}"/>
          </ac:graphicFrameMkLst>
        </pc:graphicFrameChg>
        <pc:picChg chg="add mod">
          <ac:chgData name="Tautvydas Žalnierius" userId="6cf511aa3092bcd9" providerId="LiveId" clId="{007770C6-FE62-D84B-9B63-AC7D75D524D4}" dt="2023-11-21T08:32:24.595" v="943" actId="1076"/>
          <ac:picMkLst>
            <pc:docMk/>
            <pc:sldMk cId="3573681556" sldId="336"/>
            <ac:picMk id="5" creationId="{B9C2C7F6-56ED-D3BA-6520-A5B28506B498}"/>
          </ac:picMkLst>
        </pc:picChg>
        <pc:picChg chg="add del mod modCrop">
          <ac:chgData name="Tautvydas Žalnierius" userId="6cf511aa3092bcd9" providerId="LiveId" clId="{007770C6-FE62-D84B-9B63-AC7D75D524D4}" dt="2023-11-20T10:10:46.707" v="513" actId="478"/>
          <ac:picMkLst>
            <pc:docMk/>
            <pc:sldMk cId="3573681556" sldId="336"/>
            <ac:picMk id="13" creationId="{8D1370EC-36E1-AD6B-4C79-3D91727F66FD}"/>
          </ac:picMkLst>
        </pc:picChg>
        <pc:picChg chg="add del mod modCrop">
          <ac:chgData name="Tautvydas Žalnierius" userId="6cf511aa3092bcd9" providerId="LiveId" clId="{007770C6-FE62-D84B-9B63-AC7D75D524D4}" dt="2023-11-20T10:10:45.236" v="512" actId="478"/>
          <ac:picMkLst>
            <pc:docMk/>
            <pc:sldMk cId="3573681556" sldId="336"/>
            <ac:picMk id="15" creationId="{BEB0C67C-46FE-7EB0-6941-349295EE9EE7}"/>
          </ac:picMkLst>
        </pc:picChg>
        <pc:picChg chg="add mod">
          <ac:chgData name="Tautvydas Žalnierius" userId="6cf511aa3092bcd9" providerId="LiveId" clId="{007770C6-FE62-D84B-9B63-AC7D75D524D4}" dt="2023-11-20T10:55:25.840" v="568" actId="1076"/>
          <ac:picMkLst>
            <pc:docMk/>
            <pc:sldMk cId="3573681556" sldId="336"/>
            <ac:picMk id="17" creationId="{64857970-DA54-F581-10EE-E1ED7FA481C1}"/>
          </ac:picMkLst>
        </pc:picChg>
        <pc:picChg chg="add mod">
          <ac:chgData name="Tautvydas Žalnierius" userId="6cf511aa3092bcd9" providerId="LiveId" clId="{007770C6-FE62-D84B-9B63-AC7D75D524D4}" dt="2023-11-20T10:55:23.185" v="567" actId="1076"/>
          <ac:picMkLst>
            <pc:docMk/>
            <pc:sldMk cId="3573681556" sldId="336"/>
            <ac:picMk id="19" creationId="{EF608EE1-2065-0EEC-46CA-4F95516D45ED}"/>
          </ac:picMkLst>
        </pc:picChg>
        <pc:picChg chg="add del mod">
          <ac:chgData name="Tautvydas Žalnierius" userId="6cf511aa3092bcd9" providerId="LiveId" clId="{007770C6-FE62-D84B-9B63-AC7D75D524D4}" dt="2023-11-20T07:05:20.727" v="266" actId="478"/>
          <ac:picMkLst>
            <pc:docMk/>
            <pc:sldMk cId="3573681556" sldId="336"/>
            <ac:picMk id="1025" creationId="{659640DE-1D25-3100-689B-A67EFB3F917F}"/>
          </ac:picMkLst>
        </pc:picChg>
      </pc:sldChg>
      <pc:sldChg chg="del">
        <pc:chgData name="Tautvydas Žalnierius" userId="6cf511aa3092bcd9" providerId="LiveId" clId="{007770C6-FE62-D84B-9B63-AC7D75D524D4}" dt="2023-11-20T07:04:57.433" v="261" actId="2696"/>
        <pc:sldMkLst>
          <pc:docMk/>
          <pc:sldMk cId="3775260620" sldId="337"/>
        </pc:sldMkLst>
      </pc:sldChg>
      <pc:sldChg chg="del">
        <pc:chgData name="Tautvydas Žalnierius" userId="6cf511aa3092bcd9" providerId="LiveId" clId="{007770C6-FE62-D84B-9B63-AC7D75D524D4}" dt="2023-11-20T13:59:59.756" v="760" actId="2696"/>
        <pc:sldMkLst>
          <pc:docMk/>
          <pc:sldMk cId="1193454735" sldId="338"/>
        </pc:sldMkLst>
      </pc:sldChg>
      <pc:sldChg chg="add del">
        <pc:chgData name="Tautvydas Žalnierius" userId="6cf511aa3092bcd9" providerId="LiveId" clId="{007770C6-FE62-D84B-9B63-AC7D75D524D4}" dt="2023-11-20T10:57:07.024" v="577" actId="2696"/>
        <pc:sldMkLst>
          <pc:docMk/>
          <pc:sldMk cId="2090760557" sldId="339"/>
        </pc:sldMkLst>
      </pc:sldChg>
      <pc:sldChg chg="addSp delSp modSp add mod">
        <pc:chgData name="Tautvydas Žalnierius" userId="6cf511aa3092bcd9" providerId="LiveId" clId="{007770C6-FE62-D84B-9B63-AC7D75D524D4}" dt="2023-11-21T11:31:01.615" v="1982" actId="20577"/>
        <pc:sldMkLst>
          <pc:docMk/>
          <pc:sldMk cId="1446093370" sldId="340"/>
        </pc:sldMkLst>
        <pc:spChg chg="mod">
          <ac:chgData name="Tautvydas Žalnierius" userId="6cf511aa3092bcd9" providerId="LiveId" clId="{007770C6-FE62-D84B-9B63-AC7D75D524D4}" dt="2023-11-21T11:31:01.615" v="1982" actId="20577"/>
          <ac:spMkLst>
            <pc:docMk/>
            <pc:sldMk cId="1446093370" sldId="340"/>
            <ac:spMk id="4" creationId="{47E4C48E-97B3-75BD-86D1-6C71E8EA1BB6}"/>
          </ac:spMkLst>
        </pc:spChg>
        <pc:spChg chg="add del mod">
          <ac:chgData name="Tautvydas Žalnierius" userId="6cf511aa3092bcd9" providerId="LiveId" clId="{007770C6-FE62-D84B-9B63-AC7D75D524D4}" dt="2023-11-21T07:12:29.779" v="844" actId="478"/>
          <ac:spMkLst>
            <pc:docMk/>
            <pc:sldMk cId="1446093370" sldId="340"/>
            <ac:spMk id="10" creationId="{959083E4-864B-36A8-051C-4256EAF160AB}"/>
          </ac:spMkLst>
        </pc:spChg>
        <pc:spChg chg="mod">
          <ac:chgData name="Tautvydas Žalnierius" userId="6cf511aa3092bcd9" providerId="LiveId" clId="{007770C6-FE62-D84B-9B63-AC7D75D524D4}" dt="2023-11-21T08:24:51.010" v="873" actId="1076"/>
          <ac:spMkLst>
            <pc:docMk/>
            <pc:sldMk cId="1446093370" sldId="340"/>
            <ac:spMk id="11" creationId="{4EC95CFE-DFED-7FDA-C9A0-C9166D2C884B}"/>
          </ac:spMkLst>
        </pc:spChg>
        <pc:grpChg chg="mod">
          <ac:chgData name="Tautvydas Žalnierius" userId="6cf511aa3092bcd9" providerId="LiveId" clId="{007770C6-FE62-D84B-9B63-AC7D75D524D4}" dt="2023-11-21T07:12:31.873" v="845" actId="1076"/>
          <ac:grpSpMkLst>
            <pc:docMk/>
            <pc:sldMk cId="1446093370" sldId="340"/>
            <ac:grpSpMk id="2" creationId="{C516D2BF-2153-6D2F-BD65-DC7DB9814A8A}"/>
          </ac:grpSpMkLst>
        </pc:grpChg>
        <pc:graphicFrameChg chg="mod">
          <ac:chgData name="Tautvydas Žalnierius" userId="6cf511aa3092bcd9" providerId="LiveId" clId="{007770C6-FE62-D84B-9B63-AC7D75D524D4}" dt="2023-11-21T08:24:43.495" v="872" actId="1076"/>
          <ac:graphicFrameMkLst>
            <pc:docMk/>
            <pc:sldMk cId="1446093370" sldId="340"/>
            <ac:graphicFrameMk id="26" creationId="{86B57565-7918-5742-397E-3692C1140D53}"/>
          </ac:graphicFrameMkLst>
        </pc:graphicFrameChg>
        <pc:picChg chg="add del mod">
          <ac:chgData name="Tautvydas Žalnierius" userId="6cf511aa3092bcd9" providerId="LiveId" clId="{007770C6-FE62-D84B-9B63-AC7D75D524D4}" dt="2023-11-21T06:19:11.960" v="833" actId="478"/>
          <ac:picMkLst>
            <pc:docMk/>
            <pc:sldMk cId="1446093370" sldId="340"/>
            <ac:picMk id="6" creationId="{6CC44407-93DC-D32B-0774-A46D95F8D38A}"/>
          </ac:picMkLst>
        </pc:picChg>
        <pc:picChg chg="add del mod">
          <ac:chgData name="Tautvydas Žalnierius" userId="6cf511aa3092bcd9" providerId="LiveId" clId="{007770C6-FE62-D84B-9B63-AC7D75D524D4}" dt="2023-11-21T07:12:27.110" v="843" actId="478"/>
          <ac:picMkLst>
            <pc:docMk/>
            <pc:sldMk cId="1446093370" sldId="340"/>
            <ac:picMk id="9" creationId="{6C335671-B693-FBFA-125B-953C4C3846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D4EEB-CF1B-914B-B3ED-8ED27755985F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A890-79E0-1C43-AC38-6BAFA7550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2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3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0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sz="4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A890-79E0-1C43-AC38-6BAFA7550B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380911"/>
            <a:ext cx="2743200" cy="365125"/>
          </a:xfrm>
        </p:spPr>
        <p:txBody>
          <a:bodyPr/>
          <a:lstStyle>
            <a:lvl1pPr algn="ctr">
              <a:defRPr>
                <a:latin typeface="Candara" panose="020E0502030303020204" pitchFamily="34" charset="0"/>
              </a:defRPr>
            </a:lvl1pPr>
          </a:lstStyle>
          <a:p>
            <a:fld id="{3EFD2820-203A-6344-A496-AC06A4AEEF8C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6802" y="6198348"/>
            <a:ext cx="41148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Vilnius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1E7F795-7157-0CE4-34BC-48EA87506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326" y="0"/>
            <a:ext cx="1355348" cy="12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05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A519-A764-684E-9C3B-DB52F70D25B4}" type="datetimeyyyy">
              <a:rPr lang="en-US" smtClean="0"/>
              <a:t>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B4B3-CC99-C049-BF76-D7317B66EBF6}" type="datetimeyyyy">
              <a:rPr lang="en-US" smtClean="0"/>
              <a:t>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  <a:cs typeface="Beirut" pitchFamily="2" charset="-78"/>
              </a:defRPr>
            </a:lvl1pPr>
          </a:lstStyle>
          <a:p>
            <a:pPr lvl="0"/>
            <a:r>
              <a:rPr lang="en-GB" dirty="0"/>
              <a:t>ČĄĘĖĮŠŲŪŽ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1814" y="6398549"/>
            <a:ext cx="2743200" cy="365125"/>
          </a:xfrm>
        </p:spPr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5EB2B5-2BC6-490F-B0A1-320457D5A069}"/>
              </a:ext>
            </a:extLst>
          </p:cNvPr>
          <p:cNvGrpSpPr/>
          <p:nvPr userDrawn="1"/>
        </p:nvGrpSpPr>
        <p:grpSpPr>
          <a:xfrm>
            <a:off x="-17253" y="8062"/>
            <a:ext cx="12268595" cy="1174959"/>
            <a:chOff x="-17253" y="1252852"/>
            <a:chExt cx="12268595" cy="1174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7B5-DB91-880B-9E8D-71FA8A5C193E}"/>
                </a:ext>
              </a:extLst>
            </p:cNvPr>
            <p:cNvSpPr/>
            <p:nvPr userDrawn="1"/>
          </p:nvSpPr>
          <p:spPr>
            <a:xfrm>
              <a:off x="-17253" y="1339116"/>
              <a:ext cx="12268595" cy="108869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alpha val="15000"/>
                  </a:schemeClr>
                </a:gs>
                <a:gs pos="6000">
                  <a:srgbClr val="666666">
                    <a:alpha val="30000"/>
                  </a:srgbClr>
                </a:gs>
                <a:gs pos="15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26BA6E-4AFE-939D-293B-DE14E70F98EB}"/>
                </a:ext>
              </a:extLst>
            </p:cNvPr>
            <p:cNvSpPr/>
            <p:nvPr userDrawn="1"/>
          </p:nvSpPr>
          <p:spPr>
            <a:xfrm>
              <a:off x="0" y="1252852"/>
              <a:ext cx="12192000" cy="1088695"/>
            </a:xfrm>
            <a:prstGeom prst="rect">
              <a:avLst/>
            </a:prstGeom>
            <a:gradFill flip="none" rotWithShape="1">
              <a:gsLst>
                <a:gs pos="0">
                  <a:srgbClr val="52BCC2"/>
                </a:gs>
                <a:gs pos="23000">
                  <a:srgbClr val="23B092"/>
                </a:gs>
                <a:gs pos="37000">
                  <a:srgbClr val="17987A"/>
                </a:gs>
                <a:gs pos="100000">
                  <a:srgbClr val="A061B5"/>
                </a:gs>
                <a:gs pos="83000">
                  <a:srgbClr val="82B658"/>
                </a:gs>
              </a:gsLst>
              <a:lin ang="3000000" scaled="0"/>
              <a:tileRect/>
            </a:gradFill>
            <a:ln w="38100">
              <a:solidFill>
                <a:srgbClr val="D0D5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83" y="33668"/>
            <a:ext cx="12078031" cy="108869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orbel" panose="020B0503020204020204" pitchFamily="34" charset="0"/>
                <a:cs typeface="Al Nile" pitchFamily="2" charset="-78"/>
              </a:defRPr>
            </a:lvl1pPr>
          </a:lstStyle>
          <a:p>
            <a:r>
              <a:rPr lang="en-GB" dirty="0" err="1"/>
              <a:t>ąčęėįšųūž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3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9C80-F6C7-F442-A507-E6D0C10313F1}" type="datetimeyyyy">
              <a:rPr lang="en-US" smtClean="0"/>
              <a:t>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D5F9-1A9E-3147-9C2A-719C5F2C6011}" type="datetimeyyyy">
              <a:rPr lang="en-US" smtClean="0"/>
              <a:t>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0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206-DE70-C643-9FE6-24AFDCB9FD5D}" type="datetimeyyyy">
              <a:rPr lang="en-US" smtClean="0"/>
              <a:t>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A0F0-F53B-AF41-98AD-9FE72380B0C5}" type="datetimeyyyy">
              <a:rPr lang="en-US" smtClean="0"/>
              <a:t>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7E92-732E-F641-B59F-97246BEDCD8A}" type="datetimeyyyy">
              <a:rPr lang="en-US" smtClean="0"/>
              <a:t>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106A-67D6-4C4A-BEE7-9311BDBA9BD9}" type="datetimeyyyy">
              <a:rPr lang="en-US" smtClean="0"/>
              <a:t>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582-B015-5249-B636-FB70A7A68D60}" type="datetimeyyyy">
              <a:rPr lang="en-US" smtClean="0"/>
              <a:t>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8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D477-80A5-BC47-B59B-ABD255BD3DD0}" type="datetimeyyyy">
              <a:rPr lang="en-US" smtClean="0"/>
              <a:t>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E2669-215F-F144-848D-5F8B0DEE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tostyrimai.l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utvydas.zalnierius@gamtc.l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070516-2E70-794F-B417-FA608AD9DD1F}"/>
              </a:ext>
            </a:extLst>
          </p:cNvPr>
          <p:cNvSpPr/>
          <p:nvPr/>
        </p:nvSpPr>
        <p:spPr>
          <a:xfrm>
            <a:off x="5796880" y="6090463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Vilnius</a:t>
            </a:r>
            <a:endParaRPr lang="en-US" sz="1200" dirty="0">
              <a:ea typeface="Calibri" panose="020F0502020204030204" pitchFamily="34" charset="0"/>
            </a:endParaRPr>
          </a:p>
          <a:p>
            <a:pPr algn="ctr"/>
            <a:fld id="{82202579-9AE3-8848-BA1B-50F6B81EFDA5}" type="datetimeyyyy">
              <a:rPr lang="en-US" sz="1200" smtClean="0">
                <a:ea typeface="Calibri" panose="020F0502020204030204" pitchFamily="34" charset="0"/>
              </a:rPr>
              <a:t>2023</a:t>
            </a:fld>
            <a:endParaRPr lang="en-US" sz="1200" dirty="0">
              <a:ea typeface="Calibri" panose="020F0502020204030204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8F8A61AB-E095-9810-14FE-710D351FE209}"/>
              </a:ext>
            </a:extLst>
          </p:cNvPr>
          <p:cNvSpPr txBox="1">
            <a:spLocks/>
          </p:cNvSpPr>
          <p:nvPr/>
        </p:nvSpPr>
        <p:spPr>
          <a:xfrm>
            <a:off x="1524000" y="1468918"/>
            <a:ext cx="9144000" cy="4610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lt-LT" b="1" dirty="0">
                <a:solidFill>
                  <a:srgbClr val="00B050"/>
                </a:solidFill>
              </a:rPr>
              <a:t>Gamtos tyrimų centras</a:t>
            </a:r>
            <a:br>
              <a:rPr lang="lt-LT" sz="2200" dirty="0"/>
            </a:br>
            <a:r>
              <a:rPr lang="lt-LT" sz="2000" dirty="0">
                <a:solidFill>
                  <a:srgbClr val="00B050"/>
                </a:solidFill>
              </a:rPr>
              <a:t>Augalų fiziologijos laboratorija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lt-LT" sz="2200" dirty="0"/>
            </a:br>
            <a:br>
              <a:rPr lang="lt-LT" b="1" dirty="0"/>
            </a:br>
            <a:r>
              <a:rPr lang="lt-LT" dirty="0">
                <a:effectLst/>
                <a:latin typeface="Garamond" panose="02020404030301010803" pitchFamily="18" charset="0"/>
              </a:rPr>
              <a:t> </a:t>
            </a:r>
            <a:r>
              <a:rPr lang="lt-LT" dirty="0">
                <a:effectLst/>
              </a:rPr>
              <a:t>Sosnovskio barščio </a:t>
            </a:r>
            <a:r>
              <a:rPr lang="lt-LT" dirty="0" err="1">
                <a:effectLst/>
              </a:rPr>
              <a:t>invazyvumo</a:t>
            </a:r>
            <a:r>
              <a:rPr lang="lt-LT" dirty="0">
                <a:effectLst/>
              </a:rPr>
              <a:t> kontrolės galimybės </a:t>
            </a:r>
            <a:r>
              <a:rPr lang="lt-LT" dirty="0" err="1">
                <a:effectLst/>
              </a:rPr>
              <a:t>fitohormono</a:t>
            </a:r>
            <a:r>
              <a:rPr lang="lt-LT" dirty="0">
                <a:effectLst/>
              </a:rPr>
              <a:t> giberelino pagalba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lt-LT" b="1" dirty="0">
                <a:solidFill>
                  <a:srgbClr val="00B050"/>
                </a:solidFill>
              </a:rPr>
              <a:t> </a:t>
            </a:r>
            <a:br>
              <a:rPr lang="en-US" sz="1800" b="1" dirty="0">
                <a:solidFill>
                  <a:srgbClr val="00B050"/>
                </a:solidFill>
              </a:rPr>
            </a:br>
            <a:r>
              <a:rPr lang="lt-LT" sz="2400" b="1" dirty="0">
                <a:solidFill>
                  <a:srgbClr val="00B050"/>
                </a:solidFill>
              </a:rPr>
              <a:t>Tautvydas </a:t>
            </a:r>
            <a:r>
              <a:rPr lang="lt-LT" sz="2400" b="1" dirty="0" err="1">
                <a:solidFill>
                  <a:srgbClr val="00B050"/>
                </a:solidFill>
              </a:rPr>
              <a:t>Žalnierius</a:t>
            </a:r>
            <a:br>
              <a:rPr lang="lt-LT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70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95E5F-F0AC-74D9-9AAB-C8B43974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321874-BB99-2B81-AE92-AE5AFBC0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LT" sz="4000" b="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Išvados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D7ADE-12DB-A967-88B5-DCA41A31D03F}"/>
              </a:ext>
            </a:extLst>
          </p:cNvPr>
          <p:cNvSpPr txBox="1"/>
          <p:nvPr/>
        </p:nvSpPr>
        <p:spPr>
          <a:xfrm>
            <a:off x="976092" y="1395834"/>
            <a:ext cx="10239811" cy="4729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000" dirty="0">
                <a:effectLst/>
                <a:ea typeface="Calibri" panose="020F0502020204030204" pitchFamily="34" charset="0"/>
              </a:rPr>
              <a:t>Egzogeninės GA</a:t>
            </a:r>
            <a:r>
              <a:rPr lang="lt-LT" sz="2000" baseline="-25000" dirty="0">
                <a:effectLst/>
                <a:ea typeface="Calibri" panose="020F0502020204030204" pitchFamily="34" charset="0"/>
              </a:rPr>
              <a:t>3 </a:t>
            </a:r>
            <a:r>
              <a:rPr lang="lt-LT" sz="2000" dirty="0">
                <a:effectLst/>
                <a:ea typeface="Calibri" panose="020F0502020204030204" pitchFamily="34" charset="0"/>
              </a:rPr>
              <a:t>turėjo reikšmingos įtakos </a:t>
            </a:r>
            <a:r>
              <a:rPr lang="lt-LT" sz="2000" i="1" dirty="0" err="1">
                <a:effectLst/>
                <a:ea typeface="Calibri" panose="020F0502020204030204" pitchFamily="34" charset="0"/>
              </a:rPr>
              <a:t>H</a:t>
            </a:r>
            <a:r>
              <a:rPr lang="lt-LT" sz="2000" i="1" dirty="0">
                <a:effectLst/>
                <a:ea typeface="Calibri" panose="020F0502020204030204" pitchFamily="34" charset="0"/>
              </a:rPr>
              <a:t>. sosnowskyi </a:t>
            </a:r>
            <a:r>
              <a:rPr lang="lt-LT" sz="2000" dirty="0">
                <a:effectLst/>
                <a:ea typeface="Calibri" panose="020F0502020204030204" pitchFamily="34" charset="0"/>
              </a:rPr>
              <a:t>merikarpių morfometriniams parametrams: merikarpiai susiformavo siauresni ir lengvesni abiejų eilių žiedynuose.</a:t>
            </a:r>
            <a:endParaRPr lang="en-LT" sz="20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000" dirty="0">
                <a:effectLst/>
                <a:ea typeface="Calibri" panose="020F0502020204030204" pitchFamily="34" charset="0"/>
              </a:rPr>
              <a:t>GA</a:t>
            </a:r>
            <a:r>
              <a:rPr lang="lt-LT" sz="2000" baseline="-25000" dirty="0">
                <a:effectLst/>
                <a:ea typeface="Calibri" panose="020F0502020204030204" pitchFamily="34" charset="0"/>
              </a:rPr>
              <a:t>3</a:t>
            </a:r>
            <a:r>
              <a:rPr lang="lt-LT" sz="2000" dirty="0">
                <a:effectLst/>
                <a:ea typeface="Calibri" panose="020F0502020204030204" pitchFamily="34" charset="0"/>
              </a:rPr>
              <a:t> 15 mg/l sutrikdė </a:t>
            </a:r>
            <a:r>
              <a:rPr lang="lt-LT" sz="2000" dirty="0">
                <a:ea typeface="Calibri" panose="020F0502020204030204" pitchFamily="34" charset="0"/>
              </a:rPr>
              <a:t>viršūninio ir šalutinių žiedynų</a:t>
            </a:r>
            <a:r>
              <a:rPr lang="lt-LT" sz="2000" dirty="0">
                <a:effectLst/>
                <a:ea typeface="Calibri" panose="020F0502020204030204" pitchFamily="34" charset="0"/>
              </a:rPr>
              <a:t> merikarpių vidinės struktūros – sėklos vystymąsi per endospermo ir gemalo redukciją ir padidino besėklių vaisių kiekį </a:t>
            </a:r>
            <a:r>
              <a:rPr lang="lt-LT" sz="2000" dirty="0">
                <a:ea typeface="Calibri" panose="020F0502020204030204" pitchFamily="34" charset="0"/>
              </a:rPr>
              <a:t>68% ir</a:t>
            </a:r>
            <a:r>
              <a:rPr lang="lt-LT" sz="2000" dirty="0">
                <a:effectLst/>
                <a:ea typeface="Calibri" panose="020F0502020204030204" pitchFamily="34" charset="0"/>
              </a:rPr>
              <a:t> 45%, o 150 mg/l koncentracijos poveikis </a:t>
            </a:r>
            <a:r>
              <a:rPr lang="lt-LT" sz="2000" dirty="0">
                <a:ea typeface="Calibri" panose="020F0502020204030204" pitchFamily="34" charset="0"/>
              </a:rPr>
              <a:t>– </a:t>
            </a:r>
            <a:r>
              <a:rPr lang="lt-LT" sz="2000" dirty="0">
                <a:effectLst/>
                <a:ea typeface="Calibri" panose="020F0502020204030204" pitchFamily="34" charset="0"/>
              </a:rPr>
              <a:t> 45% ir </a:t>
            </a:r>
            <a:r>
              <a:rPr lang="lt-LT" sz="2000" dirty="0">
                <a:ea typeface="Calibri" panose="020F0502020204030204" pitchFamily="34" charset="0"/>
              </a:rPr>
              <a:t>70% atitinkamos eilės žiedynuose</a:t>
            </a:r>
            <a:r>
              <a:rPr lang="lt-LT" sz="2000" dirty="0">
                <a:effectLst/>
                <a:ea typeface="Calibri" panose="020F0502020204030204" pitchFamily="34" charset="0"/>
              </a:rPr>
              <a:t>. </a:t>
            </a:r>
            <a:endParaRPr lang="en-LT" sz="20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000" dirty="0">
                <a:effectLst/>
                <a:ea typeface="Calibri" panose="020F0502020204030204" pitchFamily="34" charset="0"/>
              </a:rPr>
              <a:t>Atlikus</a:t>
            </a:r>
            <a:r>
              <a:rPr lang="lt-LT" sz="2000" i="1" dirty="0">
                <a:effectLst/>
                <a:ea typeface="Calibri" panose="020F0502020204030204" pitchFamily="34" charset="0"/>
              </a:rPr>
              <a:t> </a:t>
            </a:r>
            <a:r>
              <a:rPr lang="lt-LT" sz="2000" i="1" dirty="0" err="1">
                <a:effectLst/>
                <a:ea typeface="Calibri" panose="020F0502020204030204" pitchFamily="34" charset="0"/>
              </a:rPr>
              <a:t>H</a:t>
            </a:r>
            <a:r>
              <a:rPr lang="lt-LT" sz="2000" i="1" dirty="0">
                <a:effectLst/>
                <a:ea typeface="Calibri" panose="020F0502020204030204" pitchFamily="34" charset="0"/>
              </a:rPr>
              <a:t>. sosnowskyi </a:t>
            </a:r>
            <a:r>
              <a:rPr lang="lt-LT" sz="2000" dirty="0">
                <a:effectLst/>
                <a:ea typeface="Calibri" panose="020F0502020204030204" pitchFamily="34" charset="0"/>
              </a:rPr>
              <a:t>merikarpių išilginių pjūvių ir gemalų SEM analizę, nustatytas GA</a:t>
            </a:r>
            <a:r>
              <a:rPr lang="lt-LT" sz="2000" baseline="-25000" dirty="0">
                <a:effectLst/>
                <a:ea typeface="Calibri" panose="020F0502020204030204" pitchFamily="34" charset="0"/>
              </a:rPr>
              <a:t>3</a:t>
            </a:r>
            <a:r>
              <a:rPr lang="lt-LT" sz="2000" dirty="0">
                <a:effectLst/>
                <a:ea typeface="Calibri" panose="020F0502020204030204" pitchFamily="34" charset="0"/>
              </a:rPr>
              <a:t> poveikis užsimezgusių sėklų embriogenezei, gemalai buvo ankstyvesnės, torpedos išsivystymo stadijos.</a:t>
            </a:r>
            <a:endParaRPr lang="en-LT" sz="20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000" dirty="0">
                <a:effectLst/>
                <a:ea typeface="Calibri" panose="020F0502020204030204" pitchFamily="34" charset="0"/>
              </a:rPr>
              <a:t>GA</a:t>
            </a:r>
            <a:r>
              <a:rPr lang="lt-LT" sz="2000" baseline="-25000" dirty="0">
                <a:effectLst/>
                <a:ea typeface="Calibri" panose="020F0502020204030204" pitchFamily="34" charset="0"/>
              </a:rPr>
              <a:t>3</a:t>
            </a:r>
            <a:r>
              <a:rPr lang="lt-LT" sz="2000" dirty="0">
                <a:effectLst/>
                <a:ea typeface="Calibri" panose="020F0502020204030204" pitchFamily="34" charset="0"/>
              </a:rPr>
              <a:t> 15 mg/l reikšmingai sumažino sėklų daigumą lauko sąlygomis 28% ir </a:t>
            </a:r>
            <a:r>
              <a:rPr lang="lt-LT" sz="2000" dirty="0">
                <a:ea typeface="Calibri" panose="020F0502020204030204" pitchFamily="34" charset="0"/>
              </a:rPr>
              <a:t>68</a:t>
            </a:r>
            <a:r>
              <a:rPr lang="lt-LT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%, </a:t>
            </a:r>
            <a:r>
              <a:rPr lang="lt-LT" sz="2000" dirty="0">
                <a:solidFill>
                  <a:srgbClr val="000000"/>
                </a:solidFill>
                <a:ea typeface="Calibri" panose="020F0502020204030204" pitchFamily="34" charset="0"/>
              </a:rPr>
              <a:t>o</a:t>
            </a:r>
            <a:r>
              <a:rPr lang="lt-LT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150 mg/l poveikis – 15% ir 65% viršūniniame ir šalutiniuose žiedynuose atitinkamai, </a:t>
            </a:r>
            <a:r>
              <a:rPr lang="lt-LT" sz="2000" dirty="0">
                <a:effectLst/>
                <a:ea typeface="Calibri" panose="020F0502020204030204" pitchFamily="34" charset="0"/>
              </a:rPr>
              <a:t>tačiau atsakas sėklų daigumui priklausė nuo žiedynų hierarchijos.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000" dirty="0">
                <a:effectLst/>
                <a:ea typeface="Calibri" panose="020F0502020204030204" pitchFamily="34" charset="0"/>
              </a:rPr>
              <a:t>GA</a:t>
            </a:r>
            <a:r>
              <a:rPr lang="lt-LT" sz="2000" baseline="-25000" dirty="0">
                <a:effectLst/>
                <a:ea typeface="Calibri" panose="020F0502020204030204" pitchFamily="34" charset="0"/>
              </a:rPr>
              <a:t>3</a:t>
            </a:r>
            <a:r>
              <a:rPr lang="lt-LT" sz="2000" dirty="0">
                <a:effectLst/>
                <a:ea typeface="Calibri" panose="020F0502020204030204" pitchFamily="34" charset="0"/>
              </a:rPr>
              <a:t> 150 mg/l </a:t>
            </a:r>
            <a:r>
              <a:rPr lang="lt-LT" sz="2000" dirty="0">
                <a:ea typeface="Calibri" panose="020F0502020204030204" pitchFamily="34" charset="0"/>
              </a:rPr>
              <a:t>paskatino 49% žiedų </a:t>
            </a:r>
            <a:r>
              <a:rPr lang="lt-LT" sz="2000" dirty="0" err="1">
                <a:ea typeface="Calibri" panose="020F0502020204030204" pitchFamily="34" charset="0"/>
              </a:rPr>
              <a:t>abortaciją</a:t>
            </a:r>
            <a:r>
              <a:rPr lang="lt-LT" sz="2000" dirty="0"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ea typeface="Calibri" panose="020F0502020204030204" pitchFamily="34" charset="0"/>
              </a:rPr>
              <a:t>šalutiniuose žiedynuose.</a:t>
            </a:r>
            <a:endParaRPr lang="en-LT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7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97F20-8F71-34DD-11DD-67BB789F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B571-F4AA-9547-A08C-F7CDC9DC58C3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87BAC-38B0-3931-26D3-892BA49061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ACE2669-215F-F144-848D-5F8B0DEE8A09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6BE5F-609D-D84D-C5CE-68AD25258515}"/>
              </a:ext>
            </a:extLst>
          </p:cNvPr>
          <p:cNvSpPr txBox="1"/>
          <p:nvPr/>
        </p:nvSpPr>
        <p:spPr>
          <a:xfrm>
            <a:off x="590309" y="3397972"/>
            <a:ext cx="110113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000" b="1" dirty="0"/>
              <a:t>Tautvydas </a:t>
            </a:r>
            <a:r>
              <a:rPr lang="lt-LT" sz="2000" b="1" dirty="0" err="1"/>
              <a:t>Žalnierius</a:t>
            </a:r>
            <a:endParaRPr lang="en-US" sz="2000" b="1" dirty="0"/>
          </a:p>
          <a:p>
            <a:pPr algn="ctr"/>
            <a:r>
              <a:rPr lang="lt-LT" sz="2000" dirty="0"/>
              <a:t>Gamtos tyrimų centras</a:t>
            </a:r>
          </a:p>
          <a:p>
            <a:pPr algn="ctr"/>
            <a:r>
              <a:rPr lang="lt-LT" sz="2000" dirty="0"/>
              <a:t>Augalų fiziologijos laboratorija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73008-CD07-9EFA-E1C7-F048163A1634}"/>
              </a:ext>
            </a:extLst>
          </p:cNvPr>
          <p:cNvSpPr txBox="1"/>
          <p:nvPr/>
        </p:nvSpPr>
        <p:spPr>
          <a:xfrm>
            <a:off x="4632881" y="5408533"/>
            <a:ext cx="2926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599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www.gamtostyrimai.lt</a:t>
            </a:r>
            <a:r>
              <a:rPr lang="en-US" sz="1800" dirty="0">
                <a:solidFill>
                  <a:srgbClr val="059972"/>
                </a:solidFill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AB4D3-6471-02CB-3E8A-95ABA4DD9D3B}"/>
              </a:ext>
            </a:extLst>
          </p:cNvPr>
          <p:cNvSpPr txBox="1"/>
          <p:nvPr/>
        </p:nvSpPr>
        <p:spPr>
          <a:xfrm>
            <a:off x="4113035" y="5039201"/>
            <a:ext cx="396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5997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tautvydas.zalnierius@gamtc.lt</a:t>
            </a:r>
            <a:r>
              <a:rPr lang="en-US" sz="1800" dirty="0">
                <a:solidFill>
                  <a:srgbClr val="059972"/>
                </a:solidFill>
              </a:rPr>
              <a:t> </a:t>
            </a:r>
            <a:endParaRPr lang="en-US" dirty="0">
              <a:solidFill>
                <a:srgbClr val="05997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C598D-266A-9BA9-1142-33B2304C3AF7}"/>
              </a:ext>
            </a:extLst>
          </p:cNvPr>
          <p:cNvSpPr txBox="1"/>
          <p:nvPr/>
        </p:nvSpPr>
        <p:spPr>
          <a:xfrm>
            <a:off x="3268133" y="2079009"/>
            <a:ext cx="565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T" sz="4800" dirty="0">
                <a:cs typeface="Arial" panose="020B0604020202020204" pitchFamily="34" charset="0"/>
              </a:rPr>
              <a:t>Ačiū už dėmesį </a:t>
            </a:r>
            <a:r>
              <a:rPr lang="en-LT" sz="4800" dirty="0">
                <a:cs typeface="Arial" panose="020B0604020202020204" pitchFamily="34" charset="0"/>
                <a:sym typeface="Wingdings" pitchFamily="2" charset="2"/>
              </a:rPr>
              <a:t></a:t>
            </a:r>
            <a:endParaRPr lang="en-LT" sz="4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4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D1547-2DDC-23A0-3D2A-558B1D80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0849CA-3A32-3123-89C4-3EE17FD1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LT" dirty="0"/>
              <a:t>Tyrimo objektas ir aktualumas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C1990-CE73-4D5F-7D45-B648086F4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118657"/>
            <a:ext cx="12192000" cy="5739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B8333B-35C4-6B78-897A-7B3754E36F5D}"/>
              </a:ext>
            </a:extLst>
          </p:cNvPr>
          <p:cNvSpPr txBox="1"/>
          <p:nvPr/>
        </p:nvSpPr>
        <p:spPr>
          <a:xfrm>
            <a:off x="8559663" y="3962820"/>
            <a:ext cx="252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dirty="0"/>
              <a:t>Šaknų sistema po žiemos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08C18C-6C1D-31D1-6166-A37F9457CC81}"/>
              </a:ext>
            </a:extLst>
          </p:cNvPr>
          <p:cNvSpPr txBox="1"/>
          <p:nvPr/>
        </p:nvSpPr>
        <p:spPr>
          <a:xfrm>
            <a:off x="8883850" y="4337875"/>
            <a:ext cx="1664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000" b="1" dirty="0">
                <a:solidFill>
                  <a:srgbClr val="17987A"/>
                </a:solidFill>
              </a:rPr>
              <a:t>Monokarpinis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7A10B6-3988-65AB-5CF1-545F648C1025}"/>
              </a:ext>
            </a:extLst>
          </p:cNvPr>
          <p:cNvGrpSpPr/>
          <p:nvPr/>
        </p:nvGrpSpPr>
        <p:grpSpPr>
          <a:xfrm>
            <a:off x="369631" y="1323499"/>
            <a:ext cx="3221524" cy="3401483"/>
            <a:chOff x="3512778" y="1698113"/>
            <a:chExt cx="3221524" cy="3401483"/>
          </a:xfrm>
        </p:grpSpPr>
        <p:pic>
          <p:nvPicPr>
            <p:cNvPr id="13" name="Picture 12" descr="A tweezers cutting a plant&#10;&#10;Description automatically generated">
              <a:extLst>
                <a:ext uri="{FF2B5EF4-FFF2-40B4-BE49-F238E27FC236}">
                  <a16:creationId xmlns:a16="http://schemas.microsoft.com/office/drawing/2014/main" id="{32EEA611-F8A6-642A-C657-1C32FD242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599542" y="1698113"/>
              <a:ext cx="3048000" cy="24262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26EF72-5B41-C41A-49C2-1BBB9AFDCEA7}"/>
                </a:ext>
              </a:extLst>
            </p:cNvPr>
            <p:cNvSpPr txBox="1"/>
            <p:nvPr/>
          </p:nvSpPr>
          <p:spPr>
            <a:xfrm>
              <a:off x="4030228" y="4138338"/>
              <a:ext cx="2186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LT" dirty="0"/>
                <a:t>2016 m. vasario 27 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CF17C6-3E7A-0BFC-8F15-A046A692E8D5}"/>
                </a:ext>
              </a:extLst>
            </p:cNvPr>
            <p:cNvSpPr txBox="1"/>
            <p:nvPr/>
          </p:nvSpPr>
          <p:spPr>
            <a:xfrm>
              <a:off x="3512778" y="4391710"/>
              <a:ext cx="3221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T" sz="2000" b="1" dirty="0">
                  <a:solidFill>
                    <a:srgbClr val="C00000"/>
                  </a:solidFill>
                </a:rPr>
                <a:t>Sėklos pradeda dygti anksti pavasarį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CD83B3-B267-ACB9-9059-5870D7772F16}"/>
              </a:ext>
            </a:extLst>
          </p:cNvPr>
          <p:cNvSpPr txBox="1"/>
          <p:nvPr/>
        </p:nvSpPr>
        <p:spPr>
          <a:xfrm>
            <a:off x="6319921" y="5437548"/>
            <a:ext cx="214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T" sz="2000" b="1" dirty="0">
                <a:solidFill>
                  <a:srgbClr val="17987A"/>
                </a:solidFill>
              </a:rPr>
              <a:t>Trumpalaikis sėklų bankas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52CD18-F3E4-D294-0C0B-0F0DD554F11A}"/>
              </a:ext>
            </a:extLst>
          </p:cNvPr>
          <p:cNvSpPr txBox="1"/>
          <p:nvPr/>
        </p:nvSpPr>
        <p:spPr>
          <a:xfrm>
            <a:off x="4594482" y="4078253"/>
            <a:ext cx="1630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000" b="1" dirty="0">
                <a:solidFill>
                  <a:srgbClr val="C00000"/>
                </a:solidFill>
              </a:rPr>
              <a:t>Sukuria šešėlį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AED3FE-571F-5297-3091-9469349737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94726" y="1311547"/>
            <a:ext cx="2856017" cy="2448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62B930-1E66-7442-CEA7-30C218202BC8}"/>
              </a:ext>
            </a:extLst>
          </p:cNvPr>
          <p:cNvSpPr txBox="1"/>
          <p:nvPr/>
        </p:nvSpPr>
        <p:spPr>
          <a:xfrm>
            <a:off x="2452575" y="5534501"/>
            <a:ext cx="256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2000" b="1" dirty="0">
                <a:solidFill>
                  <a:srgbClr val="C00000"/>
                </a:solidFill>
              </a:rPr>
              <a:t>Subrandinamas didelis kiekis sėklų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4112D9-8C22-3845-C547-54E824E64130}"/>
              </a:ext>
            </a:extLst>
          </p:cNvPr>
          <p:cNvGrpSpPr/>
          <p:nvPr/>
        </p:nvGrpSpPr>
        <p:grpSpPr>
          <a:xfrm>
            <a:off x="8150275" y="1545564"/>
            <a:ext cx="3154644" cy="2369787"/>
            <a:chOff x="7826088" y="1970508"/>
            <a:chExt cx="3154644" cy="2369787"/>
          </a:xfrm>
        </p:grpSpPr>
        <p:pic>
          <p:nvPicPr>
            <p:cNvPr id="16" name="Picture 15" descr="A metal hand tool in the dirt&#10;&#10;Description automatically generated with medium confidence">
              <a:extLst>
                <a:ext uri="{FF2B5EF4-FFF2-40B4-BE49-F238E27FC236}">
                  <a16:creationId xmlns:a16="http://schemas.microsoft.com/office/drawing/2014/main" id="{7B44C376-1D81-8DD2-C303-0C358CC94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26088" y="1970508"/>
              <a:ext cx="3131452" cy="2153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8E6A86-D5F8-6BF8-30B8-20BAD76071D3}"/>
                </a:ext>
              </a:extLst>
            </p:cNvPr>
            <p:cNvSpPr txBox="1"/>
            <p:nvPr/>
          </p:nvSpPr>
          <p:spPr>
            <a:xfrm>
              <a:off x="9601828" y="4109463"/>
              <a:ext cx="1378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LT" sz="900" dirty="0">
                  <a:solidFill>
                    <a:schemeClr val="bg2">
                      <a:lumMod val="50000"/>
                    </a:schemeClr>
                  </a:solidFill>
                </a:rPr>
                <a:t>Nuotraukos T. Žalnieriaus</a:t>
              </a:r>
            </a:p>
          </p:txBody>
        </p:sp>
      </p:grpSp>
      <p:pic>
        <p:nvPicPr>
          <p:cNvPr id="28" name="Picture 27" descr="A tree with dried leaves in the snow&#10;&#10;Description automatically generated">
            <a:extLst>
              <a:ext uri="{FF2B5EF4-FFF2-40B4-BE49-F238E27FC236}">
                <a16:creationId xmlns:a16="http://schemas.microsoft.com/office/drawing/2014/main" id="{9E8EEABB-7308-03B1-74D0-F730E245CD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90000"/>
                    </a14:imgEffect>
                    <a14:imgEffect>
                      <a14:brightnessContrast bright="42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31" y="4833072"/>
            <a:ext cx="1921002" cy="1916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A close up of dirt and grass&#10;&#10;Description automatically generated">
            <a:extLst>
              <a:ext uri="{FF2B5EF4-FFF2-40B4-BE49-F238E27FC236}">
                <a16:creationId xmlns:a16="http://schemas.microsoft.com/office/drawing/2014/main" id="{6F33805E-5EE6-F993-A437-31145F8CBA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8458" y="4784404"/>
            <a:ext cx="1955086" cy="19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0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B7C87-8677-AF1A-86A2-4473410E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4EA7A-25C6-3E9B-C75C-B9469084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LT" dirty="0"/>
              <a:t>Augalų hormonai ir besėkliai vaisiai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F8C52-C2E1-78B4-63E1-1C93756F9ABE}"/>
              </a:ext>
            </a:extLst>
          </p:cNvPr>
          <p:cNvGrpSpPr/>
          <p:nvPr/>
        </p:nvGrpSpPr>
        <p:grpSpPr>
          <a:xfrm>
            <a:off x="75688" y="1396581"/>
            <a:ext cx="4553313" cy="3767159"/>
            <a:chOff x="4954685" y="1420780"/>
            <a:chExt cx="3944689" cy="3263617"/>
          </a:xfrm>
        </p:grpSpPr>
        <p:pic>
          <p:nvPicPr>
            <p:cNvPr id="19" name="Picture 4" descr="Parthenocarpy - Wikipedia">
              <a:extLst>
                <a:ext uri="{FF2B5EF4-FFF2-40B4-BE49-F238E27FC236}">
                  <a16:creationId xmlns:a16="http://schemas.microsoft.com/office/drawing/2014/main" id="{6FEBE883-F4E9-950D-C7D4-E4E8C2B84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685" y="1420780"/>
              <a:ext cx="2011018" cy="120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Table 1 sh genotypes significant GA-induce GA3 0.06 previous 13-hydrox (Lima-Silv content.">
              <a:extLst>
                <a:ext uri="{FF2B5EF4-FFF2-40B4-BE49-F238E27FC236}">
                  <a16:creationId xmlns:a16="http://schemas.microsoft.com/office/drawing/2014/main" id="{CD07E53D-5200-5E45-1EA3-2A409D52BE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54685" y="2716782"/>
              <a:ext cx="1407352" cy="180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735C0051-EB3D-92EC-4298-FF956B2FD1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38393" y="1420780"/>
              <a:ext cx="1860981" cy="120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hillis2e_ch26">
              <a:extLst>
                <a:ext uri="{FF2B5EF4-FFF2-40B4-BE49-F238E27FC236}">
                  <a16:creationId xmlns:a16="http://schemas.microsoft.com/office/drawing/2014/main" id="{DA0FA042-4E4D-2E2A-83CF-BD235878D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50" y="2716782"/>
              <a:ext cx="2441424" cy="196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DB9AF97-A41D-AD58-7543-E70135B5C7DB}"/>
              </a:ext>
            </a:extLst>
          </p:cNvPr>
          <p:cNvSpPr/>
          <p:nvPr/>
        </p:nvSpPr>
        <p:spPr>
          <a:xfrm>
            <a:off x="2495168" y="5645790"/>
            <a:ext cx="7427651" cy="970916"/>
          </a:xfrm>
          <a:prstGeom prst="roundRect">
            <a:avLst/>
          </a:prstGeom>
          <a:solidFill>
            <a:srgbClr val="04A6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i="1" dirty="0"/>
              <a:t>Ar augalų fiziologai gali prisidėti prie Sosnovskio barščio invazijos problemos sprendimo?</a:t>
            </a:r>
            <a:endParaRPr lang="en-LT" sz="2400" i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60CD8C-F023-E123-058C-A37C7DB5CE1E}"/>
              </a:ext>
            </a:extLst>
          </p:cNvPr>
          <p:cNvGrpSpPr/>
          <p:nvPr/>
        </p:nvGrpSpPr>
        <p:grpSpPr>
          <a:xfrm rot="187084">
            <a:off x="7700609" y="1606048"/>
            <a:ext cx="4296017" cy="3504746"/>
            <a:chOff x="7057782" y="2988130"/>
            <a:chExt cx="4296017" cy="3504746"/>
          </a:xfrm>
        </p:grpSpPr>
        <p:sp>
          <p:nvSpPr>
            <p:cNvPr id="24" name="Folded Corner 23">
              <a:extLst>
                <a:ext uri="{FF2B5EF4-FFF2-40B4-BE49-F238E27FC236}">
                  <a16:creationId xmlns:a16="http://schemas.microsoft.com/office/drawing/2014/main" id="{E20A87AE-7C3F-6576-0F71-B06984D12E3D}"/>
                </a:ext>
              </a:extLst>
            </p:cNvPr>
            <p:cNvSpPr/>
            <p:nvPr/>
          </p:nvSpPr>
          <p:spPr>
            <a:xfrm>
              <a:off x="7057782" y="2988130"/>
              <a:ext cx="4296017" cy="3504746"/>
            </a:xfrm>
            <a:prstGeom prst="foldedCorner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0">
                  <a:schemeClr val="accent4">
                    <a:lumMod val="45000"/>
                    <a:lumOff val="55000"/>
                  </a:schemeClr>
                </a:gs>
                <a:gs pos="98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LT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4FDC68-025B-D7D8-31C5-E6410B6776E1}"/>
                </a:ext>
              </a:extLst>
            </p:cNvPr>
            <p:cNvSpPr txBox="1"/>
            <p:nvPr/>
          </p:nvSpPr>
          <p:spPr>
            <a:xfrm>
              <a:off x="7231183" y="3136403"/>
              <a:ext cx="4037239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LT" sz="2000" dirty="0">
                  <a:solidFill>
                    <a:schemeClr val="tx1"/>
                  </a:solidFill>
                  <a:cs typeface="Futura Medium" panose="020B0602020204020303" pitchFamily="34" charset="-79"/>
                </a:rPr>
                <a:t>Augalų hormonai  yra signalinės molekulės, kurios veikia ypatingai mažomis koncentracijomis ir sintetinamos dažniausiai augaluose. Augalų hormonai kontroliuoja visus augalų augimo ir vystymosi procesus: nuo embriono vystymosi, organų dydžio susiformavimo, apsaugos nuo patogenų, atsparumo stresui iki reprodukcinio vystymosi.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D1549DF-3312-60FD-60A5-D30D739C890A}"/>
              </a:ext>
            </a:extLst>
          </p:cNvPr>
          <p:cNvSpPr txBox="1"/>
          <p:nvPr/>
        </p:nvSpPr>
        <p:spPr>
          <a:xfrm>
            <a:off x="5006648" y="1304405"/>
            <a:ext cx="246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T" sz="2000" b="1" dirty="0"/>
              <a:t>Klasikinės fitohormonų grupės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B77C84-9FF2-1EC6-403A-56BA6F2424B5}"/>
              </a:ext>
            </a:extLst>
          </p:cNvPr>
          <p:cNvSpPr txBox="1"/>
          <p:nvPr/>
        </p:nvSpPr>
        <p:spPr>
          <a:xfrm>
            <a:off x="5376168" y="1962624"/>
            <a:ext cx="16656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sz="2000" dirty="0"/>
              <a:t>Auksinai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sz="2000" dirty="0"/>
              <a:t>Citokininai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sz="2000" dirty="0"/>
              <a:t>Giberelinai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sz="2000" dirty="0"/>
              <a:t>Abscizo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sz="2000" dirty="0"/>
              <a:t>Etilenas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1B080E-6319-1FDC-4F5F-EFC3D2314249}"/>
              </a:ext>
            </a:extLst>
          </p:cNvPr>
          <p:cNvGrpSpPr/>
          <p:nvPr/>
        </p:nvGrpSpPr>
        <p:grpSpPr>
          <a:xfrm>
            <a:off x="4966755" y="3593840"/>
            <a:ext cx="2500077" cy="1904381"/>
            <a:chOff x="948580" y="2023247"/>
            <a:chExt cx="5800930" cy="4268976"/>
          </a:xfrm>
        </p:grpSpPr>
        <p:pic>
          <p:nvPicPr>
            <p:cNvPr id="30" name="Picture 29" descr="Diagram&#10;&#10;Description automatically generated">
              <a:extLst>
                <a:ext uri="{FF2B5EF4-FFF2-40B4-BE49-F238E27FC236}">
                  <a16:creationId xmlns:a16="http://schemas.microsoft.com/office/drawing/2014/main" id="{A68D6A27-23C1-7284-95F9-9503C7891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580" y="2023247"/>
              <a:ext cx="5800930" cy="402275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A079F5-DC3C-A011-9BFD-674017490821}"/>
                </a:ext>
              </a:extLst>
            </p:cNvPr>
            <p:cNvSpPr txBox="1"/>
            <p:nvPr/>
          </p:nvSpPr>
          <p:spPr>
            <a:xfrm>
              <a:off x="5505133" y="6046002"/>
              <a:ext cx="1181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LT" sz="1000" dirty="0"/>
                <a:t>Plackett et al. 2011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87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DC7075-5909-15F4-7A98-8BFC4B8BEAE1}"/>
              </a:ext>
            </a:extLst>
          </p:cNvPr>
          <p:cNvSpPr/>
          <p:nvPr/>
        </p:nvSpPr>
        <p:spPr>
          <a:xfrm>
            <a:off x="2196" y="1178290"/>
            <a:ext cx="12189804" cy="5735637"/>
          </a:xfrm>
          <a:prstGeom prst="rect">
            <a:avLst/>
          </a:prstGeom>
          <a:solidFill>
            <a:srgbClr val="F3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37A02-B9F5-E884-D538-4EA3D9A0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>
                <a:latin typeface="Candara" panose="020E0502030303020204" pitchFamily="34" charset="0"/>
              </a:rPr>
              <a:t>4</a:t>
            </a:fld>
            <a:endParaRPr lang="en-US">
              <a:latin typeface="Candara" panose="020E0502030303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A6839-24F2-969F-A969-D92C8227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LT" dirty="0">
                <a:latin typeface="+mn-lt"/>
              </a:rPr>
              <a:t>Tyrimų tikslas ir metodika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E431AC-F22C-CD97-DC86-25F6234BE3F9}"/>
              </a:ext>
            </a:extLst>
          </p:cNvPr>
          <p:cNvGrpSpPr/>
          <p:nvPr/>
        </p:nvGrpSpPr>
        <p:grpSpPr>
          <a:xfrm>
            <a:off x="138253" y="1725088"/>
            <a:ext cx="3727267" cy="1844858"/>
            <a:chOff x="-807658" y="6535088"/>
            <a:chExt cx="3727267" cy="184485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CF19235-2CF1-C6EF-DC45-F435A06DBF0F}"/>
                </a:ext>
              </a:extLst>
            </p:cNvPr>
            <p:cNvSpPr/>
            <p:nvPr/>
          </p:nvSpPr>
          <p:spPr>
            <a:xfrm>
              <a:off x="-807658" y="7751444"/>
              <a:ext cx="3717698" cy="6285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spc="300" dirty="0">
                  <a:solidFill>
                    <a:schemeClr val="tx1"/>
                  </a:solidFill>
                  <a:latin typeface="Candara" panose="020E0502030303020204" pitchFamily="34" charset="0"/>
                </a:rPr>
                <a:t>Giberelino r. (GA</a:t>
              </a:r>
              <a:r>
                <a:rPr lang="en-GB" sz="1800" b="1" spc="300" baseline="-25000" dirty="0">
                  <a:solidFill>
                    <a:schemeClr val="tx1"/>
                  </a:solidFill>
                  <a:latin typeface="Candara" panose="020E0502030303020204" pitchFamily="34" charset="0"/>
                </a:rPr>
                <a:t>3</a:t>
              </a:r>
              <a:r>
                <a:rPr lang="en-GB" sz="1800" b="1" spc="300" dirty="0">
                  <a:solidFill>
                    <a:schemeClr val="tx1"/>
                  </a:solidFill>
                  <a:latin typeface="Candara" panose="020E0502030303020204" pitchFamily="34" charset="0"/>
                </a:rPr>
                <a:t>)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9361871-013A-68CF-3856-4F0470A4118B}"/>
                </a:ext>
              </a:extLst>
            </p:cNvPr>
            <p:cNvSpPr/>
            <p:nvPr/>
          </p:nvSpPr>
          <p:spPr>
            <a:xfrm>
              <a:off x="412511" y="6535088"/>
              <a:ext cx="1220169" cy="641268"/>
            </a:xfrm>
            <a:prstGeom prst="roundRect">
              <a:avLst/>
            </a:prstGeom>
            <a:solidFill>
              <a:srgbClr val="A061B5"/>
            </a:solidFill>
            <a:ln>
              <a:solidFill>
                <a:srgbClr val="D0D5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150 mg/l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Candara" panose="020E0502030303020204" pitchFamily="34" charset="0"/>
                </a:rPr>
                <a:t>4,33x10</a:t>
              </a:r>
              <a:r>
                <a:rPr lang="en-GB" sz="1200" baseline="30000" dirty="0">
                  <a:solidFill>
                    <a:schemeClr val="bg1"/>
                  </a:solidFill>
                  <a:latin typeface="Candara" panose="020E0502030303020204" pitchFamily="34" charset="0"/>
                </a:rPr>
                <a:t>-4</a:t>
              </a:r>
              <a:r>
                <a:rPr lang="en-GB" sz="1200" dirty="0">
                  <a:solidFill>
                    <a:schemeClr val="bg1"/>
                  </a:solidFill>
                  <a:latin typeface="Candara" panose="020E0502030303020204" pitchFamily="34" charset="0"/>
                </a:rPr>
                <a:t> M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F86A19F-F650-02AC-3B8E-1421DAE27F0B}"/>
                </a:ext>
              </a:extLst>
            </p:cNvPr>
            <p:cNvSpPr/>
            <p:nvPr/>
          </p:nvSpPr>
          <p:spPr>
            <a:xfrm>
              <a:off x="-807658" y="7224145"/>
              <a:ext cx="1220169" cy="641268"/>
            </a:xfrm>
            <a:prstGeom prst="roundRect">
              <a:avLst/>
            </a:prstGeom>
            <a:solidFill>
              <a:srgbClr val="A061B5"/>
            </a:solidFill>
            <a:ln>
              <a:solidFill>
                <a:srgbClr val="D0D5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15 mg/l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Candara" panose="020E0502030303020204" pitchFamily="34" charset="0"/>
                </a:rPr>
                <a:t>4,33x10</a:t>
              </a:r>
              <a:r>
                <a:rPr lang="en-GB" sz="1200" baseline="30000" dirty="0">
                  <a:solidFill>
                    <a:schemeClr val="bg1"/>
                  </a:solidFill>
                  <a:latin typeface="Candara" panose="020E0502030303020204" pitchFamily="34" charset="0"/>
                </a:rPr>
                <a:t>-5</a:t>
              </a:r>
              <a:r>
                <a:rPr lang="en-GB" sz="1200" dirty="0">
                  <a:solidFill>
                    <a:schemeClr val="bg1"/>
                  </a:solidFill>
                  <a:latin typeface="Candara" panose="020E0502030303020204" pitchFamily="34" charset="0"/>
                </a:rPr>
                <a:t> M</a:t>
              </a:r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DEDDDDB-44F5-2A30-3578-84F63D9A1D56}"/>
                </a:ext>
              </a:extLst>
            </p:cNvPr>
            <p:cNvSpPr/>
            <p:nvPr/>
          </p:nvSpPr>
          <p:spPr>
            <a:xfrm>
              <a:off x="445891" y="7224145"/>
              <a:ext cx="1220169" cy="641268"/>
            </a:xfrm>
            <a:prstGeom prst="roundRect">
              <a:avLst/>
            </a:prstGeom>
            <a:solidFill>
              <a:srgbClr val="A061B5"/>
            </a:solidFill>
            <a:ln>
              <a:solidFill>
                <a:srgbClr val="D0D5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25 mg/l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Candara" panose="020E0502030303020204" pitchFamily="34" charset="0"/>
                </a:rPr>
                <a:t>7,2x10</a:t>
              </a:r>
              <a:r>
                <a:rPr lang="en-GB" sz="1200" baseline="30000" dirty="0">
                  <a:solidFill>
                    <a:schemeClr val="bg1"/>
                  </a:solidFill>
                  <a:latin typeface="Candara" panose="020E0502030303020204" pitchFamily="34" charset="0"/>
                </a:rPr>
                <a:t>-5</a:t>
              </a:r>
              <a:r>
                <a:rPr lang="en-GB" sz="1200" dirty="0">
                  <a:solidFill>
                    <a:schemeClr val="bg1"/>
                  </a:solidFill>
                  <a:latin typeface="Candara" panose="020E0502030303020204" pitchFamily="34" charset="0"/>
                </a:rPr>
                <a:t> M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3582A1-BDC9-F737-D902-2AE583AA936D}"/>
                </a:ext>
              </a:extLst>
            </p:cNvPr>
            <p:cNvSpPr/>
            <p:nvPr/>
          </p:nvSpPr>
          <p:spPr>
            <a:xfrm>
              <a:off x="1699440" y="7221361"/>
              <a:ext cx="1220169" cy="641268"/>
            </a:xfrm>
            <a:prstGeom prst="roundRect">
              <a:avLst/>
            </a:prstGeom>
            <a:solidFill>
              <a:srgbClr val="A061B5"/>
            </a:solidFill>
            <a:ln>
              <a:solidFill>
                <a:srgbClr val="D0D5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100 mg/l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  <a:latin typeface="Candara" panose="020E0502030303020204" pitchFamily="34" charset="0"/>
                </a:rPr>
                <a:t>2,9x10</a:t>
              </a:r>
              <a:r>
                <a:rPr lang="en-GB" sz="1200" baseline="30000" dirty="0">
                  <a:solidFill>
                    <a:schemeClr val="bg1"/>
                  </a:solidFill>
                  <a:latin typeface="Candara" panose="020E0502030303020204" pitchFamily="34" charset="0"/>
                </a:rPr>
                <a:t>-4</a:t>
              </a:r>
              <a:r>
                <a:rPr lang="en-GB" sz="1200" dirty="0">
                  <a:solidFill>
                    <a:schemeClr val="bg1"/>
                  </a:solidFill>
                  <a:latin typeface="Candara" panose="020E0502030303020204" pitchFamily="34" charset="0"/>
                </a:rPr>
                <a:t> M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5B334805-D32C-E758-664D-3AA19CBD0EE8}"/>
              </a:ext>
            </a:extLst>
          </p:cNvPr>
          <p:cNvSpPr/>
          <p:nvPr/>
        </p:nvSpPr>
        <p:spPr>
          <a:xfrm>
            <a:off x="5873994" y="4988944"/>
            <a:ext cx="966137" cy="892708"/>
          </a:xfrm>
          <a:prstGeom prst="ellipse">
            <a:avLst/>
          </a:prstGeom>
          <a:solidFill>
            <a:srgbClr val="52BCC2">
              <a:alpha val="21082"/>
            </a:srgbClr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6795E55-93A8-0CD1-E0E2-2C7A29233939}"/>
              </a:ext>
            </a:extLst>
          </p:cNvPr>
          <p:cNvCxnSpPr>
            <a:cxnSpLocks/>
            <a:stCxn id="84" idx="0"/>
            <a:endCxn id="87" idx="0"/>
          </p:cNvCxnSpPr>
          <p:nvPr/>
        </p:nvCxnSpPr>
        <p:spPr>
          <a:xfrm>
            <a:off x="1834012" y="4612405"/>
            <a:ext cx="4523051" cy="3765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8B655E-5DCF-C499-A40A-4A406C746708}"/>
              </a:ext>
            </a:extLst>
          </p:cNvPr>
          <p:cNvGrpSpPr/>
          <p:nvPr/>
        </p:nvGrpSpPr>
        <p:grpSpPr>
          <a:xfrm>
            <a:off x="-228717" y="4612405"/>
            <a:ext cx="7415009" cy="2991245"/>
            <a:chOff x="-243466" y="4609119"/>
            <a:chExt cx="7415009" cy="29912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29ED14-6DBE-2FC0-8ABB-C27730952A11}"/>
                </a:ext>
              </a:extLst>
            </p:cNvPr>
            <p:cNvGrpSpPr/>
            <p:nvPr/>
          </p:nvGrpSpPr>
          <p:grpSpPr>
            <a:xfrm>
              <a:off x="-243466" y="4609119"/>
              <a:ext cx="7415009" cy="2991245"/>
              <a:chOff x="-2050292" y="6047136"/>
              <a:chExt cx="7415009" cy="299124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B26EE8E-9F9C-390E-D0B5-F6C34B804E08}"/>
                  </a:ext>
                </a:extLst>
              </p:cNvPr>
              <p:cNvGrpSpPr/>
              <p:nvPr/>
            </p:nvGrpSpPr>
            <p:grpSpPr>
              <a:xfrm>
                <a:off x="-2050292" y="6047136"/>
                <a:ext cx="7415009" cy="2991245"/>
                <a:chOff x="-3652235" y="7114936"/>
                <a:chExt cx="7415009" cy="299124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D8956B66-1CC8-0C24-390C-E00A69DF8BF2}"/>
                    </a:ext>
                  </a:extLst>
                </p:cNvPr>
                <p:cNvGrpSpPr/>
                <p:nvPr/>
              </p:nvGrpSpPr>
              <p:grpSpPr>
                <a:xfrm>
                  <a:off x="-3372990" y="7114936"/>
                  <a:ext cx="3669592" cy="2060675"/>
                  <a:chOff x="-3372990" y="7114936"/>
                  <a:chExt cx="3669592" cy="2060675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7337D32-7321-6D7A-EAE0-1B3397DF7E15}"/>
                      </a:ext>
                    </a:extLst>
                  </p:cNvPr>
                  <p:cNvSpPr/>
                  <p:nvPr/>
                </p:nvSpPr>
                <p:spPr>
                  <a:xfrm>
                    <a:off x="-709303" y="8205685"/>
                    <a:ext cx="1005905" cy="632885"/>
                  </a:xfrm>
                  <a:prstGeom prst="rect">
                    <a:avLst/>
                  </a:prstGeom>
                  <a:solidFill>
                    <a:schemeClr val="bg1">
                      <a:alpha val="7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dirty="0"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42C0D6FF-2F6A-29DB-501C-4E135F3116A8}"/>
                      </a:ext>
                    </a:extLst>
                  </p:cNvPr>
                  <p:cNvSpPr/>
                  <p:nvPr/>
                </p:nvSpPr>
                <p:spPr>
                  <a:xfrm>
                    <a:off x="-2340991" y="8763593"/>
                    <a:ext cx="571396" cy="412018"/>
                  </a:xfrm>
                  <a:prstGeom prst="rect">
                    <a:avLst/>
                  </a:prstGeom>
                  <a:solidFill>
                    <a:schemeClr val="bg1">
                      <a:alpha val="7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dirty="0"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A32A87E8-EB09-A5A0-2127-D9E668DE99C4}"/>
                      </a:ext>
                    </a:extLst>
                  </p:cNvPr>
                  <p:cNvSpPr/>
                  <p:nvPr/>
                </p:nvSpPr>
                <p:spPr>
                  <a:xfrm>
                    <a:off x="-3372990" y="8103981"/>
                    <a:ext cx="1138144" cy="714712"/>
                  </a:xfrm>
                  <a:prstGeom prst="rect">
                    <a:avLst/>
                  </a:prstGeom>
                  <a:solidFill>
                    <a:schemeClr val="bg1">
                      <a:alpha val="7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dirty="0"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67FEE174-F9DF-6211-589E-20BD6B9C7D52}"/>
                      </a:ext>
                    </a:extLst>
                  </p:cNvPr>
                  <p:cNvSpPr/>
                  <p:nvPr/>
                </p:nvSpPr>
                <p:spPr>
                  <a:xfrm>
                    <a:off x="-1305293" y="8502336"/>
                    <a:ext cx="571396" cy="412018"/>
                  </a:xfrm>
                  <a:prstGeom prst="rect">
                    <a:avLst/>
                  </a:prstGeom>
                  <a:solidFill>
                    <a:schemeClr val="bg1">
                      <a:alpha val="7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dirty="0"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2235644A-26B2-6308-1F7E-13DC063C589D}"/>
                      </a:ext>
                    </a:extLst>
                  </p:cNvPr>
                  <p:cNvSpPr/>
                  <p:nvPr/>
                </p:nvSpPr>
                <p:spPr>
                  <a:xfrm>
                    <a:off x="-2673818" y="7114936"/>
                    <a:ext cx="2168624" cy="948944"/>
                  </a:xfrm>
                  <a:prstGeom prst="rect">
                    <a:avLst/>
                  </a:prstGeom>
                  <a:solidFill>
                    <a:schemeClr val="bg1">
                      <a:alpha val="7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dirty="0">
                      <a:latin typeface="Candara" panose="020E0502030303020204" pitchFamily="34" charset="0"/>
                    </a:endParaRPr>
                  </a:p>
                </p:txBody>
              </p:sp>
            </p:grpSp>
            <p:pic>
              <p:nvPicPr>
                <p:cNvPr id="20" name="Picture 19" descr="A close-up of a flower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82A076C6-B572-9505-9B4C-E50ED658D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3652235" y="7272515"/>
                  <a:ext cx="4871234" cy="242171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close-up of a flower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489F3FD-8F41-B145-81CD-39BB74323F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9683" y="7687783"/>
                  <a:ext cx="1453091" cy="2418398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1F820D-678D-A0B5-4490-43BE347AD119}"/>
                  </a:ext>
                </a:extLst>
              </p:cNvPr>
              <p:cNvSpPr txBox="1"/>
              <p:nvPr/>
            </p:nvSpPr>
            <p:spPr>
              <a:xfrm>
                <a:off x="2490957" y="7738479"/>
                <a:ext cx="15331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Šalutiniai</a:t>
                </a:r>
                <a:r>
                  <a:rPr lang="en-GB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ž</a:t>
                </a:r>
                <a:r>
                  <a:rPr lang="en-GB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22F890-504E-8ED8-D375-4C67AB2A37EB}"/>
                  </a:ext>
                </a:extLst>
              </p:cNvPr>
              <p:cNvSpPr txBox="1"/>
              <p:nvPr/>
            </p:nvSpPr>
            <p:spPr>
              <a:xfrm>
                <a:off x="2046019" y="6402609"/>
                <a:ext cx="1745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Viršūninis</a:t>
                </a:r>
                <a:r>
                  <a:rPr lang="en-GB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ž</a:t>
                </a:r>
                <a:r>
                  <a:rPr lang="en-GB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ndara" panose="020E0502030303020204" pitchFamily="34" charset="0"/>
                  </a:rPr>
                  <a:t>.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3AF5B57-8E87-EC0B-A2D2-7800C234C9E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3705371" y="6341738"/>
              <a:ext cx="592412" cy="14339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771773F-38EB-81DC-0448-5E3EDAD53C15}"/>
                </a:ext>
              </a:extLst>
            </p:cNvPr>
            <p:cNvCxnSpPr>
              <a:cxnSpLocks/>
            </p:cNvCxnSpPr>
            <p:nvPr/>
          </p:nvCxnSpPr>
          <p:spPr>
            <a:xfrm>
              <a:off x="2903575" y="5020795"/>
              <a:ext cx="1044100" cy="14241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0832490-5CD9-A66E-135E-B01755E0C95C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V="1">
              <a:off x="2192151" y="5913503"/>
              <a:ext cx="4164911" cy="127490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28AD01E-03B0-4DC9-1D76-251B0EC9ACCA}"/>
              </a:ext>
            </a:extLst>
          </p:cNvPr>
          <p:cNvSpPr/>
          <p:nvPr/>
        </p:nvSpPr>
        <p:spPr>
          <a:xfrm>
            <a:off x="1215761" y="3478620"/>
            <a:ext cx="1452875" cy="9335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Kontrolė</a:t>
            </a:r>
            <a:r>
              <a:rPr lang="en-GB" sz="18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(dist. H</a:t>
            </a:r>
            <a:r>
              <a:rPr lang="en-GB" sz="1400" b="1" baseline="-25000" dirty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r>
            <a:r>
              <a:rPr lang="en-GB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O)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D3D4B3BB-9251-2E50-A965-BDA0858AF658}"/>
              </a:ext>
            </a:extLst>
          </p:cNvPr>
          <p:cNvSpPr/>
          <p:nvPr/>
        </p:nvSpPr>
        <p:spPr>
          <a:xfrm>
            <a:off x="4001577" y="3236810"/>
            <a:ext cx="1769064" cy="933523"/>
          </a:xfrm>
          <a:prstGeom prst="rightArrow">
            <a:avLst/>
          </a:prstGeom>
          <a:solidFill>
            <a:srgbClr val="52BCC2"/>
          </a:solidFill>
          <a:ln>
            <a:solidFill>
              <a:srgbClr val="B5FF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T" b="1" dirty="0"/>
              <a:t>analizė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5423B9-3253-CDAD-A7D8-AB24B5352C9C}"/>
              </a:ext>
            </a:extLst>
          </p:cNvPr>
          <p:cNvSpPr/>
          <p:nvPr/>
        </p:nvSpPr>
        <p:spPr>
          <a:xfrm>
            <a:off x="1942198" y="905868"/>
            <a:ext cx="8908962" cy="1327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chemeClr val="tx1"/>
                </a:solidFill>
              </a:rPr>
              <a:t>Tikslas: ištirti </a:t>
            </a:r>
            <a:r>
              <a:rPr lang="lt-LT" sz="2400" b="1" dirty="0" err="1">
                <a:solidFill>
                  <a:schemeClr val="tx1"/>
                </a:solidFill>
              </a:rPr>
              <a:t>egzogeninės</a:t>
            </a:r>
            <a:r>
              <a:rPr lang="lt-LT" sz="2400" b="1" dirty="0">
                <a:solidFill>
                  <a:schemeClr val="tx1"/>
                </a:solidFill>
              </a:rPr>
              <a:t> </a:t>
            </a:r>
            <a:r>
              <a:rPr lang="lt-LT" sz="2400" b="1" dirty="0" err="1">
                <a:solidFill>
                  <a:schemeClr val="tx1"/>
                </a:solidFill>
              </a:rPr>
              <a:t>giberelino</a:t>
            </a:r>
            <a:r>
              <a:rPr lang="lt-LT" sz="2400" b="1" dirty="0">
                <a:solidFill>
                  <a:schemeClr val="tx1"/>
                </a:solidFill>
              </a:rPr>
              <a:t> rūgšties poveikį Sosnovskio barščio </a:t>
            </a:r>
            <a:r>
              <a:rPr lang="lt-LT" sz="2400" b="1" dirty="0" err="1">
                <a:solidFill>
                  <a:schemeClr val="tx1"/>
                </a:solidFill>
              </a:rPr>
              <a:t>merikarpių</a:t>
            </a:r>
            <a:r>
              <a:rPr lang="lt-LT" sz="2400" b="1" dirty="0">
                <a:solidFill>
                  <a:schemeClr val="tx1"/>
                </a:solidFill>
              </a:rPr>
              <a:t> vystymuisi ir sėklų gyvybingumui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8AE33-7CAD-552C-6F48-FE35EFC39E92}"/>
              </a:ext>
            </a:extLst>
          </p:cNvPr>
          <p:cNvGrpSpPr/>
          <p:nvPr/>
        </p:nvGrpSpPr>
        <p:grpSpPr>
          <a:xfrm>
            <a:off x="6000871" y="2642182"/>
            <a:ext cx="5823641" cy="2161523"/>
            <a:chOff x="542256" y="2682850"/>
            <a:chExt cx="5823641" cy="2161523"/>
          </a:xfrm>
        </p:grpSpPr>
        <p:sp>
          <p:nvSpPr>
            <p:cNvPr id="8" name="7-Point Star 3">
              <a:extLst>
                <a:ext uri="{FF2B5EF4-FFF2-40B4-BE49-F238E27FC236}">
                  <a16:creationId xmlns:a16="http://schemas.microsoft.com/office/drawing/2014/main" id="{84859ECE-BDE5-008F-7354-8843162ACAD2}"/>
                </a:ext>
              </a:extLst>
            </p:cNvPr>
            <p:cNvSpPr/>
            <p:nvPr/>
          </p:nvSpPr>
          <p:spPr>
            <a:xfrm>
              <a:off x="4022039" y="3390536"/>
              <a:ext cx="2343858" cy="890290"/>
            </a:xfrm>
            <a:prstGeom prst="star7">
              <a:avLst/>
            </a:prstGeom>
            <a:solidFill>
              <a:srgbClr val="FFFF0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2000" b="1" dirty="0">
                  <a:solidFill>
                    <a:schemeClr val="tx1"/>
                  </a:solidFill>
                </a:rPr>
                <a:t>Sėklų sterilumas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B9A1F9A-F928-0EA0-3135-CB413241EB31}"/>
                </a:ext>
              </a:extLst>
            </p:cNvPr>
            <p:cNvGrpSpPr/>
            <p:nvPr/>
          </p:nvGrpSpPr>
          <p:grpSpPr>
            <a:xfrm>
              <a:off x="542256" y="2682850"/>
              <a:ext cx="1598875" cy="2161523"/>
              <a:chOff x="626042" y="3174930"/>
              <a:chExt cx="2185939" cy="2161523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20FD42B-3842-8919-02E4-6401D9510F71}"/>
                  </a:ext>
                </a:extLst>
              </p:cNvPr>
              <p:cNvSpPr/>
              <p:nvPr/>
            </p:nvSpPr>
            <p:spPr>
              <a:xfrm>
                <a:off x="626042" y="3174930"/>
                <a:ext cx="2185939" cy="64126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800" b="1" dirty="0">
                    <a:solidFill>
                      <a:schemeClr val="tx1"/>
                    </a:solidFill>
                  </a:rPr>
                  <a:t>Morfologiškai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8864BA0D-91CD-E6F4-132A-97AEB4491172}"/>
                  </a:ext>
                </a:extLst>
              </p:cNvPr>
              <p:cNvSpPr/>
              <p:nvPr/>
            </p:nvSpPr>
            <p:spPr>
              <a:xfrm>
                <a:off x="626042" y="3935137"/>
                <a:ext cx="2185939" cy="64126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800" b="1" dirty="0">
                    <a:solidFill>
                      <a:schemeClr val="tx1"/>
                    </a:solidFill>
                  </a:rPr>
                  <a:t>Anatomiškai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4C59B396-D9F0-E53B-AC23-3B94B7F39EBF}"/>
                  </a:ext>
                </a:extLst>
              </p:cNvPr>
              <p:cNvSpPr/>
              <p:nvPr/>
            </p:nvSpPr>
            <p:spPr>
              <a:xfrm>
                <a:off x="626042" y="4695185"/>
                <a:ext cx="2185939" cy="64126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800" b="1" dirty="0">
                    <a:solidFill>
                      <a:schemeClr val="tx1"/>
                    </a:solidFill>
                  </a:rPr>
                  <a:t>Daiginant</a:t>
                </a:r>
                <a:endParaRPr lang="lt-LT" sz="1800" b="1" i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8DD3C90-21BB-116F-2449-1C6253058A9A}"/>
              </a:ext>
            </a:extLst>
          </p:cNvPr>
          <p:cNvSpPr/>
          <p:nvPr/>
        </p:nvSpPr>
        <p:spPr>
          <a:xfrm>
            <a:off x="7943300" y="3236810"/>
            <a:ext cx="1320097" cy="933523"/>
          </a:xfrm>
          <a:prstGeom prst="rightArrow">
            <a:avLst/>
          </a:prstGeom>
          <a:solidFill>
            <a:srgbClr val="52BCC2"/>
          </a:solidFill>
          <a:ln>
            <a:solidFill>
              <a:srgbClr val="B5FF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b="1" dirty="0"/>
          </a:p>
        </p:txBody>
      </p:sp>
    </p:spTree>
    <p:extLst>
      <p:ext uri="{BB962C8B-B14F-4D97-AF65-F5344CB8AC3E}">
        <p14:creationId xmlns:p14="http://schemas.microsoft.com/office/powerpoint/2010/main" val="123425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30409-03D9-F7AA-21C9-5622126C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E4C48E-97B3-75BD-86D1-6C71E8EA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3200" dirty="0">
                <a:latin typeface="+mn-lt"/>
              </a:rPr>
              <a:t>Rezultatai (1) </a:t>
            </a:r>
            <a:br>
              <a:rPr lang="lt-LT" sz="3200" dirty="0">
                <a:latin typeface="+mn-lt"/>
              </a:rPr>
            </a:br>
            <a:r>
              <a:rPr lang="lt-LT" sz="3200" dirty="0">
                <a:latin typeface="+mn-lt"/>
              </a:rPr>
              <a:t>GA</a:t>
            </a:r>
            <a:r>
              <a:rPr lang="lt-LT" sz="3200" baseline="-25000" dirty="0">
                <a:latin typeface="+mn-lt"/>
              </a:rPr>
              <a:t>3</a:t>
            </a:r>
            <a:r>
              <a:rPr lang="lt-LT" sz="3200" dirty="0">
                <a:latin typeface="+mn-lt"/>
              </a:rPr>
              <a:t> sutrikdo viršūninio žiedyno vaisiukų morfologijos vystymąsi</a:t>
            </a:r>
            <a:endParaRPr lang="en-LT" sz="32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95CFE-DFED-7FDA-C9A0-C9166D2C884B}"/>
              </a:ext>
            </a:extLst>
          </p:cNvPr>
          <p:cNvSpPr/>
          <p:nvPr/>
        </p:nvSpPr>
        <p:spPr>
          <a:xfrm>
            <a:off x="404372" y="6049460"/>
            <a:ext cx="470305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 err="1"/>
              <a:t>Nurodomos</a:t>
            </a:r>
            <a:r>
              <a:rPr lang="en-GB" sz="1200" dirty="0"/>
              <a:t> </a:t>
            </a:r>
            <a:r>
              <a:rPr lang="en-GB" sz="1200" dirty="0" err="1"/>
              <a:t>vertės</a:t>
            </a:r>
            <a:r>
              <a:rPr lang="en-GB" sz="1200" dirty="0"/>
              <a:t> </a:t>
            </a:r>
            <a:r>
              <a:rPr lang="en-GB" sz="1200" dirty="0" err="1"/>
              <a:t>yra</a:t>
            </a:r>
            <a:r>
              <a:rPr lang="en-GB" sz="1200" dirty="0"/>
              <a:t> </a:t>
            </a:r>
            <a:r>
              <a:rPr lang="en-GB" sz="1200" dirty="0" err="1"/>
              <a:t>vidurkiai</a:t>
            </a:r>
            <a:r>
              <a:rPr lang="en-GB" sz="1200" dirty="0"/>
              <a:t> ± SE (n=2-3 </a:t>
            </a:r>
            <a:r>
              <a:rPr lang="en-GB" sz="1200" dirty="0" err="1"/>
              <a:t>biologinių</a:t>
            </a:r>
            <a:r>
              <a:rPr lang="en-GB" sz="1200" dirty="0"/>
              <a:t> </a:t>
            </a:r>
            <a:r>
              <a:rPr lang="en-GB" sz="1200" dirty="0" err="1"/>
              <a:t>pakartojimų</a:t>
            </a:r>
            <a:r>
              <a:rPr lang="en-GB" sz="1200" dirty="0"/>
              <a:t>), </a:t>
            </a:r>
            <a:r>
              <a:rPr lang="en-GB" sz="1200" dirty="0" err="1"/>
              <a:t>Skirtingos</a:t>
            </a:r>
            <a:r>
              <a:rPr lang="en-GB" sz="1200" dirty="0"/>
              <a:t> </a:t>
            </a:r>
            <a:r>
              <a:rPr lang="en-GB" sz="1200" dirty="0" err="1"/>
              <a:t>raidės</a:t>
            </a:r>
            <a:r>
              <a:rPr lang="en-GB" sz="1200" dirty="0"/>
              <a:t> </a:t>
            </a:r>
            <a:r>
              <a:rPr lang="en-GB" sz="1200" dirty="0" err="1"/>
              <a:t>nurodo</a:t>
            </a:r>
            <a:r>
              <a:rPr lang="en-GB" sz="1200" dirty="0"/>
              <a:t> </a:t>
            </a:r>
            <a:r>
              <a:rPr lang="en-GB" sz="1200" dirty="0" err="1"/>
              <a:t>statistiškai</a:t>
            </a:r>
            <a:r>
              <a:rPr lang="en-GB" sz="1200" dirty="0"/>
              <a:t> </a:t>
            </a:r>
            <a:r>
              <a:rPr lang="en-GB" sz="1200" dirty="0" err="1"/>
              <a:t>reišmingus</a:t>
            </a:r>
            <a:r>
              <a:rPr lang="en-GB" sz="1200" dirty="0"/>
              <a:t> </a:t>
            </a:r>
            <a:r>
              <a:rPr lang="en-GB" sz="1200" dirty="0" err="1"/>
              <a:t>skirtumus</a:t>
            </a:r>
            <a:r>
              <a:rPr lang="en-GB" sz="1200" dirty="0"/>
              <a:t> </a:t>
            </a:r>
            <a:r>
              <a:rPr lang="en-GB" sz="1200" dirty="0" err="1"/>
              <a:t>esant</a:t>
            </a:r>
            <a:r>
              <a:rPr lang="en-GB" sz="1200" dirty="0"/>
              <a:t> P˂0,05 (Tukey’s HSD </a:t>
            </a:r>
            <a:r>
              <a:rPr lang="en-GB" sz="1200" dirty="0" err="1"/>
              <a:t>testas</a:t>
            </a:r>
            <a:r>
              <a:rPr lang="en-GB" sz="1200" dirty="0"/>
              <a:t>)</a:t>
            </a:r>
            <a:endParaRPr lang="lt-LT" sz="1200" dirty="0"/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99631979-B5EC-84A0-9C30-54AAD9AEA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49" y="1243124"/>
            <a:ext cx="4848582" cy="4848582"/>
          </a:xfrm>
          <a:prstGeom prst="rect">
            <a:avLst/>
          </a:prstGeom>
        </p:spPr>
      </p:pic>
      <p:pic>
        <p:nvPicPr>
          <p:cNvPr id="21" name="Picture 20" descr="A line of coffee beans&#10;&#10;Description automatically generated">
            <a:extLst>
              <a:ext uri="{FF2B5EF4-FFF2-40B4-BE49-F238E27FC236}">
                <a16:creationId xmlns:a16="http://schemas.microsoft.com/office/drawing/2014/main" id="{BC1CF6A4-D437-1417-F905-B75A9FE57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996" y="1938233"/>
            <a:ext cx="5918604" cy="698979"/>
          </a:xfrm>
          <a:prstGeom prst="rect">
            <a:avLst/>
          </a:prstGeom>
        </p:spPr>
      </p:pic>
      <p:pic>
        <p:nvPicPr>
          <p:cNvPr id="25" name="Picture 24" descr="A line of coffee beans&#10;&#10;Description automatically generated">
            <a:extLst>
              <a:ext uri="{FF2B5EF4-FFF2-40B4-BE49-F238E27FC236}">
                <a16:creationId xmlns:a16="http://schemas.microsoft.com/office/drawing/2014/main" id="{78E033A0-29A4-3069-7D49-A13484E8CC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339" y="3112593"/>
            <a:ext cx="5869917" cy="7604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FAA4C7B-CB73-8E81-A4D5-C3865133A894}"/>
              </a:ext>
            </a:extLst>
          </p:cNvPr>
          <p:cNvSpPr txBox="1"/>
          <p:nvPr/>
        </p:nvSpPr>
        <p:spPr>
          <a:xfrm>
            <a:off x="10618839" y="5722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pic>
        <p:nvPicPr>
          <p:cNvPr id="29" name="Picture 28" descr="A row of brown objects&#10;&#10;Description automatically generated">
            <a:extLst>
              <a:ext uri="{FF2B5EF4-FFF2-40B4-BE49-F238E27FC236}">
                <a16:creationId xmlns:a16="http://schemas.microsoft.com/office/drawing/2014/main" id="{0187FEAA-B9CD-A00F-5D0C-E965FCA71D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656" y="4793367"/>
            <a:ext cx="5478495" cy="5333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05AC86C-361D-ED5C-BBEC-CBCA009631D0}"/>
              </a:ext>
            </a:extLst>
          </p:cNvPr>
          <p:cNvSpPr txBox="1"/>
          <p:nvPr/>
        </p:nvSpPr>
        <p:spPr>
          <a:xfrm>
            <a:off x="5331632" y="2238295"/>
            <a:ext cx="98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dirty="0"/>
              <a:t>Kontrolė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1279F8-EE8C-E47D-D2BA-8E87034240C3}"/>
              </a:ext>
            </a:extLst>
          </p:cNvPr>
          <p:cNvSpPr txBox="1"/>
          <p:nvPr/>
        </p:nvSpPr>
        <p:spPr>
          <a:xfrm>
            <a:off x="5336770" y="3423498"/>
            <a:ext cx="13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dirty="0"/>
              <a:t>GA</a:t>
            </a:r>
            <a:r>
              <a:rPr lang="en-LT" baseline="-25000" dirty="0"/>
              <a:t>3</a:t>
            </a:r>
            <a:r>
              <a:rPr lang="en-LT" dirty="0"/>
              <a:t> 15 mg/l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140F8E-A6FA-8BA0-F38B-CE880C9DA34B}"/>
              </a:ext>
            </a:extLst>
          </p:cNvPr>
          <p:cNvSpPr txBox="1"/>
          <p:nvPr/>
        </p:nvSpPr>
        <p:spPr>
          <a:xfrm>
            <a:off x="5331632" y="4793367"/>
            <a:ext cx="144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dirty="0"/>
              <a:t>GA</a:t>
            </a:r>
            <a:r>
              <a:rPr lang="en-LT" baseline="-25000" dirty="0"/>
              <a:t>3</a:t>
            </a:r>
            <a:r>
              <a:rPr lang="en-LT" dirty="0"/>
              <a:t> 150 mg/l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1E472E-986B-7611-5D71-85BA195EC60B}"/>
              </a:ext>
            </a:extLst>
          </p:cNvPr>
          <p:cNvCxnSpPr>
            <a:cxnSpLocks/>
          </p:cNvCxnSpPr>
          <p:nvPr/>
        </p:nvCxnSpPr>
        <p:spPr>
          <a:xfrm>
            <a:off x="6821714" y="5326743"/>
            <a:ext cx="362858" cy="0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A1FC84-4CE5-9191-4326-605904B2626D}"/>
              </a:ext>
            </a:extLst>
          </p:cNvPr>
          <p:cNvCxnSpPr>
            <a:cxnSpLocks/>
          </p:cNvCxnSpPr>
          <p:nvPr/>
        </p:nvCxnSpPr>
        <p:spPr>
          <a:xfrm>
            <a:off x="6821714" y="3947886"/>
            <a:ext cx="362858" cy="0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419746-FFD5-8C27-978B-DFF41BAFF426}"/>
              </a:ext>
            </a:extLst>
          </p:cNvPr>
          <p:cNvCxnSpPr>
            <a:cxnSpLocks/>
          </p:cNvCxnSpPr>
          <p:nvPr/>
        </p:nvCxnSpPr>
        <p:spPr>
          <a:xfrm>
            <a:off x="6821714" y="2801258"/>
            <a:ext cx="362858" cy="0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D75F6A0-137C-FC5C-73D0-41CD473A62B6}"/>
              </a:ext>
            </a:extLst>
          </p:cNvPr>
          <p:cNvSpPr txBox="1"/>
          <p:nvPr/>
        </p:nvSpPr>
        <p:spPr>
          <a:xfrm>
            <a:off x="6772952" y="5315974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050" dirty="0"/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293983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30409-03D9-F7AA-21C9-5622126C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E4C48E-97B3-75BD-86D1-6C71E8EA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3200" dirty="0">
                <a:latin typeface="+mn-lt"/>
              </a:rPr>
              <a:t>Rezultatai (2) </a:t>
            </a:r>
            <a:br>
              <a:rPr lang="lt-LT" sz="3200" dirty="0">
                <a:latin typeface="+mn-lt"/>
              </a:rPr>
            </a:br>
            <a:r>
              <a:rPr lang="lt-LT" sz="3200" dirty="0">
                <a:latin typeface="+mn-lt"/>
              </a:rPr>
              <a:t>GA</a:t>
            </a:r>
            <a:r>
              <a:rPr lang="lt-LT" sz="3200" baseline="-25000" dirty="0">
                <a:latin typeface="+mn-lt"/>
              </a:rPr>
              <a:t>3</a:t>
            </a:r>
            <a:r>
              <a:rPr lang="lt-LT" sz="3200" dirty="0">
                <a:latin typeface="+mn-lt"/>
              </a:rPr>
              <a:t> ženkliai paveikia vaisiukų morfologiją šalutiniuose žiedynuose</a:t>
            </a:r>
            <a:endParaRPr lang="en-LT" sz="32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95CFE-DFED-7FDA-C9A0-C9166D2C884B}"/>
              </a:ext>
            </a:extLst>
          </p:cNvPr>
          <p:cNvSpPr/>
          <p:nvPr/>
        </p:nvSpPr>
        <p:spPr>
          <a:xfrm>
            <a:off x="2843514" y="4110334"/>
            <a:ext cx="637035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 err="1"/>
              <a:t>Nurodomos</a:t>
            </a:r>
            <a:r>
              <a:rPr lang="en-GB" sz="1200" dirty="0"/>
              <a:t> </a:t>
            </a:r>
            <a:r>
              <a:rPr lang="en-GB" sz="1200" dirty="0" err="1"/>
              <a:t>vertės</a:t>
            </a:r>
            <a:r>
              <a:rPr lang="en-GB" sz="1200" dirty="0"/>
              <a:t> </a:t>
            </a:r>
            <a:r>
              <a:rPr lang="en-GB" sz="1200" dirty="0" err="1"/>
              <a:t>yra</a:t>
            </a:r>
            <a:r>
              <a:rPr lang="en-GB" sz="1200" dirty="0"/>
              <a:t> </a:t>
            </a:r>
            <a:r>
              <a:rPr lang="en-GB" sz="1200" dirty="0" err="1"/>
              <a:t>vidurkiai</a:t>
            </a:r>
            <a:r>
              <a:rPr lang="en-GB" sz="1200" dirty="0"/>
              <a:t> ± SE (n=2-3 </a:t>
            </a:r>
            <a:r>
              <a:rPr lang="en-GB" sz="1200" dirty="0" err="1"/>
              <a:t>biologinių</a:t>
            </a:r>
            <a:r>
              <a:rPr lang="en-GB" sz="1200" dirty="0"/>
              <a:t> </a:t>
            </a:r>
            <a:r>
              <a:rPr lang="en-GB" sz="1200" dirty="0" err="1"/>
              <a:t>pakartojimų</a:t>
            </a:r>
            <a:r>
              <a:rPr lang="en-GB" sz="1200" dirty="0"/>
              <a:t>), </a:t>
            </a:r>
            <a:r>
              <a:rPr lang="en-GB" sz="1200" dirty="0" err="1"/>
              <a:t>Skirtingos</a:t>
            </a:r>
            <a:r>
              <a:rPr lang="en-GB" sz="1200" dirty="0"/>
              <a:t> </a:t>
            </a:r>
            <a:r>
              <a:rPr lang="en-GB" sz="1200" dirty="0" err="1"/>
              <a:t>raidės</a:t>
            </a:r>
            <a:r>
              <a:rPr lang="en-GB" sz="1200" dirty="0"/>
              <a:t> </a:t>
            </a:r>
            <a:r>
              <a:rPr lang="en-GB" sz="1200" dirty="0" err="1"/>
              <a:t>nurodo</a:t>
            </a:r>
            <a:r>
              <a:rPr lang="en-GB" sz="1200" dirty="0"/>
              <a:t> </a:t>
            </a:r>
            <a:r>
              <a:rPr lang="en-GB" sz="1200" dirty="0" err="1"/>
              <a:t>statistiškai</a:t>
            </a:r>
            <a:r>
              <a:rPr lang="en-GB" sz="1200" dirty="0"/>
              <a:t> </a:t>
            </a:r>
            <a:r>
              <a:rPr lang="en-GB" sz="1200" dirty="0" err="1"/>
              <a:t>reišmingus</a:t>
            </a:r>
            <a:r>
              <a:rPr lang="en-GB" sz="1200" dirty="0"/>
              <a:t> </a:t>
            </a:r>
            <a:r>
              <a:rPr lang="en-GB" sz="1200" dirty="0" err="1"/>
              <a:t>skirtumus</a:t>
            </a:r>
            <a:r>
              <a:rPr lang="en-GB" sz="1200" dirty="0"/>
              <a:t> </a:t>
            </a:r>
            <a:r>
              <a:rPr lang="en-GB" sz="1200" dirty="0" err="1"/>
              <a:t>esant</a:t>
            </a:r>
            <a:r>
              <a:rPr lang="en-GB" sz="1200" dirty="0"/>
              <a:t> P˂0,05 (Tukey’s HSD </a:t>
            </a:r>
            <a:r>
              <a:rPr lang="en-GB" sz="1200" dirty="0" err="1"/>
              <a:t>testas</a:t>
            </a:r>
            <a:r>
              <a:rPr lang="en-GB" sz="1200" dirty="0"/>
              <a:t>)</a:t>
            </a:r>
            <a:endParaRPr lang="lt-LT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16D2BF-2153-6D2F-BD65-DC7DB9814A8A}"/>
              </a:ext>
            </a:extLst>
          </p:cNvPr>
          <p:cNvGrpSpPr/>
          <p:nvPr/>
        </p:nvGrpSpPr>
        <p:grpSpPr>
          <a:xfrm>
            <a:off x="2665569" y="4923497"/>
            <a:ext cx="6726245" cy="1373044"/>
            <a:chOff x="1267151" y="2996205"/>
            <a:chExt cx="5719098" cy="123724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49DEF9-8436-0518-65D8-BCCE1D1E7667}"/>
                </a:ext>
              </a:extLst>
            </p:cNvPr>
            <p:cNvGrpSpPr/>
            <p:nvPr/>
          </p:nvGrpSpPr>
          <p:grpSpPr>
            <a:xfrm>
              <a:off x="1267151" y="3137044"/>
              <a:ext cx="5719098" cy="1096410"/>
              <a:chOff x="787651" y="3070138"/>
              <a:chExt cx="5719098" cy="109641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709715E-C7A2-46BA-37FE-24728DC6AA17}"/>
                  </a:ext>
                </a:extLst>
              </p:cNvPr>
              <p:cNvGrpSpPr/>
              <p:nvPr/>
            </p:nvGrpSpPr>
            <p:grpSpPr>
              <a:xfrm>
                <a:off x="787651" y="3070138"/>
                <a:ext cx="5719098" cy="1096410"/>
                <a:chOff x="643643" y="3081306"/>
                <a:chExt cx="5719098" cy="109641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291D4B7-2CF3-78AC-63C5-B123E98942EF}"/>
                    </a:ext>
                  </a:extLst>
                </p:cNvPr>
                <p:cNvSpPr/>
                <p:nvPr/>
              </p:nvSpPr>
              <p:spPr>
                <a:xfrm>
                  <a:off x="643643" y="3081306"/>
                  <a:ext cx="5719098" cy="1096410"/>
                </a:xfrm>
                <a:prstGeom prst="rect">
                  <a:avLst/>
                </a:prstGeom>
                <a:solidFill>
                  <a:srgbClr val="52BCC2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 dirty="0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BA0B5D33-19B8-6F78-13B5-E5837C7A4650}"/>
                    </a:ext>
                  </a:extLst>
                </p:cNvPr>
                <p:cNvGrpSpPr/>
                <p:nvPr/>
              </p:nvGrpSpPr>
              <p:grpSpPr>
                <a:xfrm>
                  <a:off x="2005424" y="3473377"/>
                  <a:ext cx="4357317" cy="691178"/>
                  <a:chOff x="1839906" y="3461495"/>
                  <a:chExt cx="4357317" cy="691178"/>
                </a:xfrm>
              </p:grpSpPr>
              <p:pic>
                <p:nvPicPr>
                  <p:cNvPr id="23" name="Picture 22" descr="A picture containing mollusk, invertebrate&#10;&#10;Description automatically generated">
                    <a:extLst>
                      <a:ext uri="{FF2B5EF4-FFF2-40B4-BE49-F238E27FC236}">
                        <a16:creationId xmlns:a16="http://schemas.microsoft.com/office/drawing/2014/main" id="{CE5F2DB8-AC8E-8C11-5E90-1E426349EA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839906" y="3461495"/>
                    <a:ext cx="4272400" cy="64891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82F19E3-9089-9228-5FF5-DD94B3D9ED7C}"/>
                      </a:ext>
                    </a:extLst>
                  </p:cNvPr>
                  <p:cNvSpPr txBox="1"/>
                  <p:nvPr/>
                </p:nvSpPr>
                <p:spPr>
                  <a:xfrm>
                    <a:off x="5802563" y="3952618"/>
                    <a:ext cx="394660" cy="200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lt-LT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1 mm</a:t>
                    </a:r>
                  </a:p>
                </p:txBody>
              </p: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5DD77E-59F9-0A09-3285-766EBBE4C396}"/>
                  </a:ext>
                </a:extLst>
              </p:cNvPr>
              <p:cNvSpPr txBox="1"/>
              <p:nvPr/>
            </p:nvSpPr>
            <p:spPr>
              <a:xfrm>
                <a:off x="995096" y="3201298"/>
                <a:ext cx="981293" cy="245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Kontrolė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292470-8148-692D-2A88-2A5337DBD561}"/>
                  </a:ext>
                </a:extLst>
              </p:cNvPr>
              <p:cNvSpPr txBox="1"/>
              <p:nvPr/>
            </p:nvSpPr>
            <p:spPr>
              <a:xfrm>
                <a:off x="1021334" y="3704385"/>
                <a:ext cx="949535" cy="245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GA</a:t>
                </a:r>
                <a:r>
                  <a:rPr lang="lt-LT" sz="1600" b="1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 </a:t>
                </a:r>
                <a:r>
                  <a:rPr lang="lt-LT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150 mg/l</a:t>
                </a:r>
              </a:p>
            </p:txBody>
          </p:sp>
        </p:grpSp>
        <p:pic>
          <p:nvPicPr>
            <p:cNvPr id="12" name="Picture 11" descr="A picture containing text, mollusk&#10;&#10;Description automatically generated">
              <a:extLst>
                <a:ext uri="{FF2B5EF4-FFF2-40B4-BE49-F238E27FC236}">
                  <a16:creationId xmlns:a16="http://schemas.microsoft.com/office/drawing/2014/main" id="{1EFD6710-B097-D398-71CF-FFE6B37A1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8590" y="2996205"/>
              <a:ext cx="4267188" cy="653731"/>
            </a:xfrm>
            <a:prstGeom prst="rect">
              <a:avLst/>
            </a:prstGeom>
          </p:spPr>
        </p:pic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6B57565-7918-5742-397E-3692C1140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48724"/>
              </p:ext>
            </p:extLst>
          </p:nvPr>
        </p:nvGraphicFramePr>
        <p:xfrm>
          <a:off x="2843513" y="1533308"/>
          <a:ext cx="6370355" cy="24578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38130">
                  <a:extLst>
                    <a:ext uri="{9D8B030D-6E8A-4147-A177-3AD203B41FA5}">
                      <a16:colId xmlns:a16="http://schemas.microsoft.com/office/drawing/2014/main" val="1788869507"/>
                    </a:ext>
                  </a:extLst>
                </a:gridCol>
                <a:gridCol w="1585250">
                  <a:extLst>
                    <a:ext uri="{9D8B030D-6E8A-4147-A177-3AD203B41FA5}">
                      <a16:colId xmlns:a16="http://schemas.microsoft.com/office/drawing/2014/main" val="1497660743"/>
                    </a:ext>
                  </a:extLst>
                </a:gridCol>
                <a:gridCol w="1562093">
                  <a:extLst>
                    <a:ext uri="{9D8B030D-6E8A-4147-A177-3AD203B41FA5}">
                      <a16:colId xmlns:a16="http://schemas.microsoft.com/office/drawing/2014/main" val="191920079"/>
                    </a:ext>
                  </a:extLst>
                </a:gridCol>
                <a:gridCol w="1584882">
                  <a:extLst>
                    <a:ext uri="{9D8B030D-6E8A-4147-A177-3AD203B41FA5}">
                      <a16:colId xmlns:a16="http://schemas.microsoft.com/office/drawing/2014/main" val="3434126703"/>
                    </a:ext>
                  </a:extLst>
                </a:gridCol>
              </a:tblGrid>
              <a:tr h="800440">
                <a:tc>
                  <a:txBody>
                    <a:bodyPr/>
                    <a:lstStyle/>
                    <a:p>
                      <a:pPr algn="ctr" rtl="0">
                        <a:defRPr sz="1400" b="1" i="0" u="none" strike="noStrike" kern="1200" baseline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r>
                        <a:rPr lang="en-GB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GA</a:t>
                      </a:r>
                      <a:r>
                        <a:rPr lang="en-GB" sz="1800" b="1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r>
                        <a:rPr lang="en-GB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mg/l</a:t>
                      </a:r>
                      <a:endParaRPr lang="en-GB" sz="1800" b="1" baseline="30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7971" marR="6797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lt-LT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Ilgis</a:t>
                      </a:r>
                      <a:endParaRPr lang="en-LT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(mm)</a:t>
                      </a:r>
                      <a:endParaRPr lang="en-LT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Plotis</a:t>
                      </a:r>
                      <a:endParaRPr lang="en-LT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(mm)</a:t>
                      </a:r>
                      <a:endParaRPr lang="en-LT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Svoris</a:t>
                      </a:r>
                      <a:endParaRPr lang="en-LT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(mg)</a:t>
                      </a:r>
                      <a:endParaRPr lang="en-LT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404680"/>
                  </a:ext>
                </a:extLst>
              </a:tr>
              <a:tr h="389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</a:t>
                      </a:r>
                      <a:endParaRPr lang="en-LT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</a:rPr>
                        <a:t>6,75±0,007 A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</a:rPr>
                        <a:t>4,43±0,004 A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6,22</a:t>
                      </a:r>
                      <a:r>
                        <a:rPr lang="en-GB" sz="1800" dirty="0">
                          <a:effectLst/>
                        </a:rPr>
                        <a:t>±0,17 A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942016"/>
                  </a:ext>
                </a:extLst>
              </a:tr>
              <a:tr h="389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25</a:t>
                      </a:r>
                      <a:endParaRPr lang="en-LT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</a:rPr>
                        <a:t>5,76±0,07 B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3,38±0,006 B</a:t>
                      </a:r>
                      <a:endParaRPr lang="en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3,96±0,14 B</a:t>
                      </a:r>
                      <a:endParaRPr lang="en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182228"/>
                  </a:ext>
                </a:extLst>
              </a:tr>
              <a:tr h="389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</a:t>
                      </a:r>
                      <a:endParaRPr lang="en-LT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</a:rPr>
                        <a:t>6,31±0,08 B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3,84±0,006 C</a:t>
                      </a:r>
                      <a:endParaRPr lang="en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4,11±0,18 B</a:t>
                      </a:r>
                      <a:endParaRPr lang="en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61106"/>
                  </a:ext>
                </a:extLst>
              </a:tr>
              <a:tr h="389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150</a:t>
                      </a:r>
                      <a:endParaRPr lang="en-LT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</a:rPr>
                        <a:t>6,79±0,08 A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3,39±0,005 B</a:t>
                      </a:r>
                      <a:endParaRPr lang="en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3,78±0,14 B</a:t>
                      </a:r>
                      <a:endParaRPr lang="en-LT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971" marR="679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1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09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30409-03D9-F7AA-21C9-5622126C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E4C48E-97B3-75BD-86D1-6C71E8EA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3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Rezultatai (3) </a:t>
            </a:r>
            <a:br>
              <a:rPr lang="lt-LT" sz="3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t-LT" sz="3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GA</a:t>
            </a:r>
            <a:r>
              <a:rPr lang="lt-LT" sz="3200" baseline="-25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lt-LT" sz="3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sutrikdo sėklos vystymąsi dvejopai</a:t>
            </a:r>
            <a:endParaRPr lang="en-LT" sz="3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799CA9-F8E3-9A04-3AD6-2489F2BD61DD}"/>
              </a:ext>
            </a:extLst>
          </p:cNvPr>
          <p:cNvGrpSpPr/>
          <p:nvPr/>
        </p:nvGrpSpPr>
        <p:grpSpPr>
          <a:xfrm>
            <a:off x="4817678" y="2521394"/>
            <a:ext cx="1866732" cy="2690941"/>
            <a:chOff x="5230719" y="1400817"/>
            <a:chExt cx="1866732" cy="2690941"/>
          </a:xfrm>
        </p:grpSpPr>
        <p:pic>
          <p:nvPicPr>
            <p:cNvPr id="2" name="Picture 1" descr="A picture containing mollusk, invertebrate, black, dark&#10;&#10;Description automatically generated">
              <a:extLst>
                <a:ext uri="{FF2B5EF4-FFF2-40B4-BE49-F238E27FC236}">
                  <a16:creationId xmlns:a16="http://schemas.microsoft.com/office/drawing/2014/main" id="{A4101577-906C-F1EB-8E39-450D1F35D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815"/>
            <a:stretch/>
          </p:blipFill>
          <p:spPr>
            <a:xfrm>
              <a:off x="5230719" y="1663074"/>
              <a:ext cx="926123" cy="2428684"/>
            </a:xfrm>
            <a:prstGeom prst="rect">
              <a:avLst/>
            </a:prstGeom>
          </p:spPr>
        </p:pic>
        <p:pic>
          <p:nvPicPr>
            <p:cNvPr id="8" name="Picture 7" descr="A picture containing mollusk, invertebrate, black, dark&#10;&#10;Description automatically generated">
              <a:extLst>
                <a:ext uri="{FF2B5EF4-FFF2-40B4-BE49-F238E27FC236}">
                  <a16:creationId xmlns:a16="http://schemas.microsoft.com/office/drawing/2014/main" id="{23B5C6E2-4C7C-72F8-EE70-4AF330211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7817" y="1400817"/>
              <a:ext cx="1179634" cy="260752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3C0999-5204-FD19-52BE-07CA53E079BD}"/>
              </a:ext>
            </a:extLst>
          </p:cNvPr>
          <p:cNvGrpSpPr/>
          <p:nvPr/>
        </p:nvGrpSpPr>
        <p:grpSpPr>
          <a:xfrm>
            <a:off x="7369879" y="1844969"/>
            <a:ext cx="4142495" cy="3770674"/>
            <a:chOff x="7759008" y="1527041"/>
            <a:chExt cx="4142495" cy="3770674"/>
          </a:xfrm>
        </p:grpSpPr>
        <p:pic>
          <p:nvPicPr>
            <p:cNvPr id="15" name="Picture 7" descr="A picture containing indoor, sitting&#13;&#10;&#13;&#10;Description automatically generated">
              <a:extLst>
                <a:ext uri="{FF2B5EF4-FFF2-40B4-BE49-F238E27FC236}">
                  <a16:creationId xmlns:a16="http://schemas.microsoft.com/office/drawing/2014/main" id="{44ED7EB9-CB3F-80D2-F5E5-A90984C44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9928355" y="2082502"/>
              <a:ext cx="1868117" cy="1346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A close up of a purple hat&#13;&#10;&#13;&#10;Description automatically generated">
              <a:extLst>
                <a:ext uri="{FF2B5EF4-FFF2-40B4-BE49-F238E27FC236}">
                  <a16:creationId xmlns:a16="http://schemas.microsoft.com/office/drawing/2014/main" id="{65C70287-7F31-AE3B-9020-F3F8BF73F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7759008" y="2067333"/>
              <a:ext cx="1901466" cy="1434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380E1A27-E1C6-C330-D9CE-9D05C64A7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649" y="3753627"/>
              <a:ext cx="1973148" cy="154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D7077454-26CF-CAE1-DD44-0CED89442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8355" y="3753627"/>
              <a:ext cx="1973148" cy="154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6ACB32-6830-B8A2-D23E-34E48CC7A7A0}"/>
                </a:ext>
              </a:extLst>
            </p:cNvPr>
            <p:cNvSpPr txBox="1"/>
            <p:nvPr/>
          </p:nvSpPr>
          <p:spPr>
            <a:xfrm>
              <a:off x="10231848" y="1527041"/>
              <a:ext cx="82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LT" sz="2400" b="1" dirty="0"/>
                <a:t>+GA</a:t>
              </a:r>
              <a:r>
                <a:rPr lang="en-LT" sz="2400" b="1" baseline="-250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7326CC-BD26-2D46-8301-2F41EEFED560}"/>
                </a:ext>
              </a:extLst>
            </p:cNvPr>
            <p:cNvSpPr txBox="1"/>
            <p:nvPr/>
          </p:nvSpPr>
          <p:spPr>
            <a:xfrm>
              <a:off x="8480386" y="1560285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LT" sz="2400" b="1" dirty="0"/>
                <a:t>-GA</a:t>
              </a:r>
              <a:r>
                <a:rPr lang="en-LT" sz="2400" b="1" baseline="-25000" dirty="0"/>
                <a:t>3</a:t>
              </a:r>
            </a:p>
          </p:txBody>
        </p:sp>
      </p:grp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D6EC2B-0EA0-7A70-291C-957E60ABFE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66" y="1581788"/>
            <a:ext cx="3427867" cy="2285077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17C76E7F-7AD0-5435-8974-5FECF44C293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26" y="4467613"/>
            <a:ext cx="3444345" cy="2296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4EA56F-35F5-93D6-0A14-0814BB006BA9}"/>
              </a:ext>
            </a:extLst>
          </p:cNvPr>
          <p:cNvSpPr txBox="1"/>
          <p:nvPr/>
        </p:nvSpPr>
        <p:spPr>
          <a:xfrm>
            <a:off x="935212" y="1212456"/>
            <a:ext cx="3180521" cy="369332"/>
          </a:xfrm>
          <a:prstGeom prst="rect">
            <a:avLst/>
          </a:prstGeom>
          <a:solidFill>
            <a:srgbClr val="B5FF6B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T" b="1" dirty="0">
                <a:latin typeface="Candara" panose="020E0502030303020204" pitchFamily="34" charset="0"/>
              </a:rPr>
              <a:t>Viršūninis žiedynas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C74B7-6A7B-1234-9A4A-4C1979B6D195}"/>
              </a:ext>
            </a:extLst>
          </p:cNvPr>
          <p:cNvSpPr txBox="1"/>
          <p:nvPr/>
        </p:nvSpPr>
        <p:spPr>
          <a:xfrm>
            <a:off x="1002091" y="4008188"/>
            <a:ext cx="3180521" cy="369332"/>
          </a:xfrm>
          <a:prstGeom prst="rect">
            <a:avLst/>
          </a:prstGeom>
          <a:solidFill>
            <a:srgbClr val="52BCC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T" b="1" dirty="0">
                <a:latin typeface="Candara" panose="020E0502030303020204" pitchFamily="34" charset="0"/>
              </a:rPr>
              <a:t>Šalutiniai žiedynai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6B9B62-B6F3-D237-0055-67B4D63F6C86}"/>
              </a:ext>
            </a:extLst>
          </p:cNvPr>
          <p:cNvSpPr txBox="1"/>
          <p:nvPr/>
        </p:nvSpPr>
        <p:spPr>
          <a:xfrm>
            <a:off x="8091257" y="1346568"/>
            <a:ext cx="2885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000" b="1" dirty="0"/>
              <a:t>Stabdo gemalo vystymąsi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40548B-7DA8-065D-E1C5-77F6BEEC4E77}"/>
              </a:ext>
            </a:extLst>
          </p:cNvPr>
          <p:cNvSpPr txBox="1"/>
          <p:nvPr/>
        </p:nvSpPr>
        <p:spPr>
          <a:xfrm>
            <a:off x="4725785" y="1367915"/>
            <a:ext cx="258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2000" b="1" dirty="0"/>
              <a:t>Sutriko endospermo vystymąsi</a:t>
            </a:r>
          </a:p>
        </p:txBody>
      </p:sp>
    </p:spTree>
    <p:extLst>
      <p:ext uri="{BB962C8B-B14F-4D97-AF65-F5344CB8AC3E}">
        <p14:creationId xmlns:p14="http://schemas.microsoft.com/office/powerpoint/2010/main" val="190770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0EC83-C500-E9DF-EA70-E730131E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7BED8D-4058-06D7-A2B3-3ED71D84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800" dirty="0">
                <a:latin typeface="+mn-lt"/>
              </a:rPr>
              <a:t>Rezultatai (4) </a:t>
            </a:r>
            <a:br>
              <a:rPr lang="lt-LT" sz="2800" dirty="0">
                <a:latin typeface="+mn-lt"/>
              </a:rPr>
            </a:br>
            <a:r>
              <a:rPr lang="lt-LT" sz="2800" dirty="0">
                <a:latin typeface="+mn-lt"/>
              </a:rPr>
              <a:t>GA</a:t>
            </a:r>
            <a:r>
              <a:rPr lang="lt-LT" sz="2800" baseline="-25000" dirty="0">
                <a:latin typeface="+mn-lt"/>
              </a:rPr>
              <a:t>3</a:t>
            </a:r>
            <a:r>
              <a:rPr lang="lt-LT" sz="2800" dirty="0">
                <a:latin typeface="+mn-lt"/>
              </a:rPr>
              <a:t> sumažina sėklų daigumą skirtingų eilių žiedynuose nevienodai</a:t>
            </a:r>
            <a:endParaRPr lang="en-LT" sz="28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CFC39-ABEC-128C-84D8-D41CA2ACA6FF}"/>
              </a:ext>
            </a:extLst>
          </p:cNvPr>
          <p:cNvSpPr txBox="1"/>
          <p:nvPr/>
        </p:nvSpPr>
        <p:spPr>
          <a:xfrm>
            <a:off x="1610137" y="1645005"/>
            <a:ext cx="3180521" cy="369332"/>
          </a:xfrm>
          <a:prstGeom prst="rect">
            <a:avLst/>
          </a:prstGeom>
          <a:solidFill>
            <a:srgbClr val="B5FF6B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T" b="1" dirty="0">
                <a:latin typeface="Candara" panose="020E0502030303020204" pitchFamily="34" charset="0"/>
              </a:rPr>
              <a:t>Viršūninis žiedynas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E7C04-0ABD-EE45-17B9-2C805B049AEC}"/>
              </a:ext>
            </a:extLst>
          </p:cNvPr>
          <p:cNvSpPr txBox="1"/>
          <p:nvPr/>
        </p:nvSpPr>
        <p:spPr>
          <a:xfrm>
            <a:off x="7401337" y="1645005"/>
            <a:ext cx="3180521" cy="369332"/>
          </a:xfrm>
          <a:prstGeom prst="rect">
            <a:avLst/>
          </a:prstGeom>
          <a:solidFill>
            <a:srgbClr val="52BCC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T" b="1" dirty="0">
                <a:latin typeface="Candara" panose="020E0502030303020204" pitchFamily="34" charset="0"/>
              </a:rPr>
              <a:t>Šalutiniai žiedynai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8A58A-1D9C-525F-C563-F4934D4D70E3}"/>
              </a:ext>
            </a:extLst>
          </p:cNvPr>
          <p:cNvSpPr/>
          <p:nvPr/>
        </p:nvSpPr>
        <p:spPr>
          <a:xfrm>
            <a:off x="878304" y="5296298"/>
            <a:ext cx="4127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Nurodomos reikšmės yra vidurkiai ± SE, esant 3 biologiniams pakartojimams. Statistiškai reikšmingi skirtumai (*) tarp kontrolės ir GA</a:t>
            </a:r>
            <a:r>
              <a:rPr lang="lt-LT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variantų buvo apskaičiuoti naudojant Chi</a:t>
            </a:r>
            <a:r>
              <a:rPr lang="lt-LT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testą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generalizuotame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linijiniame modelyje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df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= 2,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df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residuals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= 635,29 ,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&lt; 0,01.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0F690-E61C-88E2-DC80-CA7535D9DFB7}"/>
              </a:ext>
            </a:extLst>
          </p:cNvPr>
          <p:cNvSpPr/>
          <p:nvPr/>
        </p:nvSpPr>
        <p:spPr>
          <a:xfrm>
            <a:off x="6920239" y="5296298"/>
            <a:ext cx="4142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Nurodomos reikšmės yra vidurkiai ± SE, esant 3 biologiniams pakartojimams. Statistiškai reikšmingi skirtumai (*) tarp kontrolės ir GA3 variantų buvo apskaičiuoti naudojant Chi</a:t>
            </a:r>
            <a:r>
              <a:rPr lang="lt-LT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testą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generalizuotame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linijiniame modelyje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df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= 6,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df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residuals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= 2345,1,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&lt; 0,001 </a:t>
            </a:r>
          </a:p>
        </p:txBody>
      </p:sp>
      <p:pic>
        <p:nvPicPr>
          <p:cNvPr id="2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3C4CD490-FE18-8B6B-6506-DC331FC4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89" y="2350037"/>
            <a:ext cx="4319905" cy="2879725"/>
          </a:xfrm>
          <a:prstGeom prst="rect">
            <a:avLst/>
          </a:prstGeom>
        </p:spPr>
      </p:pic>
      <p:pic>
        <p:nvPicPr>
          <p:cNvPr id="5" name="Picture 4" descr="A graph with green and orange bars&#10;&#10;Description automatically generated">
            <a:extLst>
              <a:ext uri="{FF2B5EF4-FFF2-40B4-BE49-F238E27FC236}">
                <a16:creationId xmlns:a16="http://schemas.microsoft.com/office/drawing/2014/main" id="{16039140-26C2-1489-D748-77838E857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009" y="2320593"/>
            <a:ext cx="4319905" cy="2879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F5E3E-6AAA-B838-ADF0-30188D6459D4}"/>
              </a:ext>
            </a:extLst>
          </p:cNvPr>
          <p:cNvSpPr txBox="1"/>
          <p:nvPr/>
        </p:nvSpPr>
        <p:spPr>
          <a:xfrm>
            <a:off x="7973176" y="6311961"/>
            <a:ext cx="203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dirty="0"/>
              <a:t>5 sezonų duomenys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155A22-80A9-A57F-3075-1EA269ACD700}"/>
              </a:ext>
            </a:extLst>
          </p:cNvPr>
          <p:cNvSpPr txBox="1"/>
          <p:nvPr/>
        </p:nvSpPr>
        <p:spPr>
          <a:xfrm>
            <a:off x="1923779" y="6311961"/>
            <a:ext cx="203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dirty="0"/>
              <a:t>2 sezonų duomenys</a:t>
            </a:r>
          </a:p>
        </p:txBody>
      </p:sp>
    </p:spTree>
    <p:extLst>
      <p:ext uri="{BB962C8B-B14F-4D97-AF65-F5344CB8AC3E}">
        <p14:creationId xmlns:p14="http://schemas.microsoft.com/office/powerpoint/2010/main" val="266633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0EC83-C500-E9DF-EA70-E730131E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E2669-215F-F144-848D-5F8B0DEE8A09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7BED8D-4058-06D7-A2B3-3ED71D84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Rezultatai (5) </a:t>
            </a:r>
            <a:br>
              <a:rPr lang="lt-LT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t-LT" sz="2800" dirty="0">
                <a:latin typeface="+mn-lt"/>
              </a:rPr>
              <a:t>GA</a:t>
            </a:r>
            <a:r>
              <a:rPr lang="lt-LT" sz="2800" baseline="-25000" dirty="0">
                <a:latin typeface="+mn-lt"/>
              </a:rPr>
              <a:t>3</a:t>
            </a:r>
            <a:r>
              <a:rPr lang="lt-LT" sz="2800" dirty="0">
                <a:latin typeface="+mn-lt"/>
              </a:rPr>
              <a:t> </a:t>
            </a:r>
            <a:r>
              <a:rPr lang="lt-LT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priklausomai nuo koncentracijos skatina žiedų </a:t>
            </a:r>
            <a:r>
              <a:rPr lang="lt-LT" sz="2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abortaciją</a:t>
            </a:r>
            <a:endParaRPr lang="en-LT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B9C2C7F6-56ED-D3BA-6520-A5B28506B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96" y="1623745"/>
            <a:ext cx="6004366" cy="4002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ADCBC1-8A01-2BC0-BB05-6EA3DFD0D4B4}"/>
              </a:ext>
            </a:extLst>
          </p:cNvPr>
          <p:cNvSpPr txBox="1"/>
          <p:nvPr/>
        </p:nvSpPr>
        <p:spPr>
          <a:xfrm>
            <a:off x="293196" y="5567552"/>
            <a:ext cx="6216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</a:t>
            </a:r>
            <a:r>
              <a:rPr lang="lt-LT" sz="1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poveikis žiedų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abortacijai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 33 dienų po purškimo. Nurodomos reikšmės yra vidurkiai ± SE, esant 3 biologiniams pakartojimams. Statistiškai reikšmingi skirtumai (*) tarp kontrolės ir poveikių variantų, kiekvienos žiedynų grupės viduje buvo apskaičiuoti atliekant Chi</a:t>
            </a:r>
            <a:r>
              <a:rPr lang="lt-LT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testą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generalizuotame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linijiniame modelyje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df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4,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df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residuals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16554 </a:t>
            </a:r>
            <a:r>
              <a:rPr lang="lt-LT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lt-L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 0,001. </a:t>
            </a:r>
            <a:endParaRPr lang="en-L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16" descr="A close up of a plant&#10;&#10;Description automatically generated">
            <a:extLst>
              <a:ext uri="{FF2B5EF4-FFF2-40B4-BE49-F238E27FC236}">
                <a16:creationId xmlns:a16="http://schemas.microsoft.com/office/drawing/2014/main" id="{64857970-DA54-F581-10EE-E1ED7FA481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43" y="1232381"/>
            <a:ext cx="2588342" cy="2508083"/>
          </a:xfrm>
          <a:prstGeom prst="rect">
            <a:avLst/>
          </a:prstGeom>
        </p:spPr>
      </p:pic>
      <p:pic>
        <p:nvPicPr>
          <p:cNvPr id="19" name="Picture 18" descr="A plant with green stems&#10;&#10;Description automatically generated">
            <a:extLst>
              <a:ext uri="{FF2B5EF4-FFF2-40B4-BE49-F238E27FC236}">
                <a16:creationId xmlns:a16="http://schemas.microsoft.com/office/drawing/2014/main" id="{EF608EE1-2065-0EEC-46CA-4F95516D45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1605">
            <a:off x="8206722" y="3828187"/>
            <a:ext cx="3074950" cy="27951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5CBFAB-9289-9EA5-E756-9A324B7F6A0A}"/>
              </a:ext>
            </a:extLst>
          </p:cNvPr>
          <p:cNvSpPr txBox="1"/>
          <p:nvPr/>
        </p:nvSpPr>
        <p:spPr>
          <a:xfrm>
            <a:off x="7008620" y="2301756"/>
            <a:ext cx="1074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000" dirty="0"/>
              <a:t>Kontrolė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5318A-C591-A3CA-D266-D27B48B51EEB}"/>
              </a:ext>
            </a:extLst>
          </p:cNvPr>
          <p:cNvSpPr txBox="1"/>
          <p:nvPr/>
        </p:nvSpPr>
        <p:spPr>
          <a:xfrm>
            <a:off x="6685358" y="5055510"/>
            <a:ext cx="1561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000" dirty="0"/>
              <a:t>GA</a:t>
            </a:r>
            <a:r>
              <a:rPr lang="en-LT" sz="2000" baseline="-25000" dirty="0"/>
              <a:t>3 </a:t>
            </a:r>
            <a:r>
              <a:rPr lang="en-LT" sz="2000" dirty="0"/>
              <a:t>150 mg/l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E708BC-756B-31A7-49B3-2BFA1F6BA26C}"/>
              </a:ext>
            </a:extLst>
          </p:cNvPr>
          <p:cNvSpPr txBox="1"/>
          <p:nvPr/>
        </p:nvSpPr>
        <p:spPr>
          <a:xfrm>
            <a:off x="7204923" y="6287573"/>
            <a:ext cx="192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600" dirty="0"/>
              <a:t>33 dienų po poveikio</a:t>
            </a:r>
          </a:p>
        </p:txBody>
      </p:sp>
    </p:spTree>
    <p:extLst>
      <p:ext uri="{BB962C8B-B14F-4D97-AF65-F5344CB8AC3E}">
        <p14:creationId xmlns:p14="http://schemas.microsoft.com/office/powerpoint/2010/main" val="357368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35449</TotalTime>
  <Words>754</Words>
  <Application>Microsoft Macintosh PowerPoint</Application>
  <PresentationFormat>Widescreen</PresentationFormat>
  <Paragraphs>130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Corbel</vt:lpstr>
      <vt:lpstr>Garamond</vt:lpstr>
      <vt:lpstr>Times New Roman</vt:lpstr>
      <vt:lpstr>Office Theme</vt:lpstr>
      <vt:lpstr>PowerPoint Presentation</vt:lpstr>
      <vt:lpstr>Tyrimo objektas ir aktualumas</vt:lpstr>
      <vt:lpstr>Augalų hormonai ir besėkliai vaisiai</vt:lpstr>
      <vt:lpstr>Tyrimų tikslas ir metodika</vt:lpstr>
      <vt:lpstr>Rezultatai (1)  GA3 sutrikdo viršūninio žiedyno vaisiukų morfologijos vystymąsi</vt:lpstr>
      <vt:lpstr>Rezultatai (2)  GA3 ženkliai paveikia vaisiukų morfologiją šalutiniuose žiedynuose</vt:lpstr>
      <vt:lpstr>Rezultatai (3)  GA3 sutrikdo sėklos vystymąsi dvejopai</vt:lpstr>
      <vt:lpstr>Rezultatai (4)  GA3 sumažina sėklų daigumą skirtingų eilių žiedynuose nevienodai</vt:lpstr>
      <vt:lpstr>Rezultatai (5)  GA3 priklausomai nuo koncentracijos skatina žiedų abortaciją</vt:lpstr>
      <vt:lpstr>Išvados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Tautvydas Z</dc:creator>
  <cp:lastModifiedBy>Tautvydas Žalnierius</cp:lastModifiedBy>
  <cp:revision>179</cp:revision>
  <cp:lastPrinted>2021-09-17T11:31:59Z</cp:lastPrinted>
  <dcterms:created xsi:type="dcterms:W3CDTF">2017-11-17T08:18:50Z</dcterms:created>
  <dcterms:modified xsi:type="dcterms:W3CDTF">2023-11-21T13:57:21Z</dcterms:modified>
</cp:coreProperties>
</file>